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857" r:id="rId3"/>
    <p:sldMasterId id="2147483879" r:id="rId4"/>
    <p:sldMasterId id="2147483925" r:id="rId5"/>
    <p:sldMasterId id="2147483945" r:id="rId6"/>
  </p:sldMasterIdLst>
  <p:notesMasterIdLst>
    <p:notesMasterId r:id="rId73"/>
  </p:notesMasterIdLst>
  <p:sldIdLst>
    <p:sldId id="855" r:id="rId7"/>
    <p:sldId id="857" r:id="rId8"/>
    <p:sldId id="859" r:id="rId9"/>
    <p:sldId id="377" r:id="rId10"/>
    <p:sldId id="816" r:id="rId11"/>
    <p:sldId id="372" r:id="rId12"/>
    <p:sldId id="815" r:id="rId13"/>
    <p:sldId id="863" r:id="rId14"/>
    <p:sldId id="319" r:id="rId15"/>
    <p:sldId id="719" r:id="rId16"/>
    <p:sldId id="680" r:id="rId17"/>
    <p:sldId id="723" r:id="rId18"/>
    <p:sldId id="706" r:id="rId19"/>
    <p:sldId id="784" r:id="rId20"/>
    <p:sldId id="675" r:id="rId21"/>
    <p:sldId id="786" r:id="rId22"/>
    <p:sldId id="686" r:id="rId23"/>
    <p:sldId id="681" r:id="rId24"/>
    <p:sldId id="676" r:id="rId25"/>
    <p:sldId id="311" r:id="rId26"/>
    <p:sldId id="678" r:id="rId27"/>
    <p:sldId id="837" r:id="rId28"/>
    <p:sldId id="280" r:id="rId29"/>
    <p:sldId id="283" r:id="rId30"/>
    <p:sldId id="351" r:id="rId31"/>
    <p:sldId id="860" r:id="rId32"/>
    <p:sldId id="810" r:id="rId33"/>
    <p:sldId id="864" r:id="rId34"/>
    <p:sldId id="353" r:id="rId35"/>
    <p:sldId id="694" r:id="rId36"/>
    <p:sldId id="668" r:id="rId37"/>
    <p:sldId id="687" r:id="rId38"/>
    <p:sldId id="689" r:id="rId39"/>
    <p:sldId id="688" r:id="rId40"/>
    <p:sldId id="691" r:id="rId41"/>
    <p:sldId id="690" r:id="rId42"/>
    <p:sldId id="693" r:id="rId43"/>
    <p:sldId id="822" r:id="rId44"/>
    <p:sldId id="820" r:id="rId45"/>
    <p:sldId id="757" r:id="rId46"/>
    <p:sldId id="758" r:id="rId47"/>
    <p:sldId id="759" r:id="rId48"/>
    <p:sldId id="259" r:id="rId49"/>
    <p:sldId id="760" r:id="rId50"/>
    <p:sldId id="761" r:id="rId51"/>
    <p:sldId id="764" r:id="rId52"/>
    <p:sldId id="765" r:id="rId53"/>
    <p:sldId id="766" r:id="rId54"/>
    <p:sldId id="762" r:id="rId55"/>
    <p:sldId id="763" r:id="rId56"/>
    <p:sldId id="767" r:id="rId57"/>
    <p:sldId id="768" r:id="rId58"/>
    <p:sldId id="769" r:id="rId59"/>
    <p:sldId id="770" r:id="rId60"/>
    <p:sldId id="771" r:id="rId61"/>
    <p:sldId id="772" r:id="rId62"/>
    <p:sldId id="773" r:id="rId63"/>
    <p:sldId id="774" r:id="rId64"/>
    <p:sldId id="775" r:id="rId65"/>
    <p:sldId id="776" r:id="rId66"/>
    <p:sldId id="780" r:id="rId67"/>
    <p:sldId id="778" r:id="rId68"/>
    <p:sldId id="781" r:id="rId69"/>
    <p:sldId id="782" r:id="rId70"/>
    <p:sldId id="862" r:id="rId71"/>
    <p:sldId id="821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74F6A"/>
    <a:srgbClr val="D2AB82"/>
    <a:srgbClr val="838893"/>
    <a:srgbClr val="00B246"/>
    <a:srgbClr val="015F9D"/>
    <a:srgbClr val="0B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785D9-4302-4E82-8ADD-9313B760B658}" v="47" dt="2019-06-14T13:33:26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79592" autoAdjust="0"/>
  </p:normalViewPr>
  <p:slideViewPr>
    <p:cSldViewPr snapToGrid="0">
      <p:cViewPr varScale="1">
        <p:scale>
          <a:sx n="53" d="100"/>
          <a:sy n="53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Ramsey" userId="e0fbd09b-4c7d-48f7-a074-8f5da7da076f" providerId="ADAL" clId="{30B785D9-4302-4E82-8ADD-9313B760B658}"/>
    <pc:docChg chg="custSel modSld">
      <pc:chgData name="Michael Ramsey" userId="e0fbd09b-4c7d-48f7-a074-8f5da7da076f" providerId="ADAL" clId="{30B785D9-4302-4E82-8ADD-9313B760B658}" dt="2019-06-14T13:33:26.829" v="115"/>
      <pc:docMkLst>
        <pc:docMk/>
      </pc:docMkLst>
      <pc:sldChg chg="delSp">
        <pc:chgData name="Michael Ramsey" userId="e0fbd09b-4c7d-48f7-a074-8f5da7da076f" providerId="ADAL" clId="{30B785D9-4302-4E82-8ADD-9313B760B658}" dt="2019-06-14T13:33:26.829" v="115"/>
        <pc:sldMkLst>
          <pc:docMk/>
          <pc:sldMk cId="3439724521" sldId="778"/>
        </pc:sldMkLst>
        <pc:spChg chg="del">
          <ac:chgData name="Michael Ramsey" userId="e0fbd09b-4c7d-48f7-a074-8f5da7da076f" providerId="ADAL" clId="{30B785D9-4302-4E82-8ADD-9313B760B658}" dt="2019-06-14T13:33:26.829" v="115"/>
          <ac:spMkLst>
            <pc:docMk/>
            <pc:sldMk cId="3439724521" sldId="778"/>
            <ac:spMk id="2" creationId="{B1B67C2F-0474-4852-A4B2-CC70237C38D1}"/>
          </ac:spMkLst>
        </pc:spChg>
        <pc:spChg chg="del">
          <ac:chgData name="Michael Ramsey" userId="e0fbd09b-4c7d-48f7-a074-8f5da7da076f" providerId="ADAL" clId="{30B785D9-4302-4E82-8ADD-9313B760B658}" dt="2019-06-14T13:33:26.829" v="115"/>
          <ac:spMkLst>
            <pc:docMk/>
            <pc:sldMk cId="3439724521" sldId="778"/>
            <ac:spMk id="3" creationId="{FECD89C0-79A5-4D29-8CD1-355D7742DEA5}"/>
          </ac:spMkLst>
        </pc:spChg>
      </pc:sldChg>
      <pc:sldChg chg="modNotesTx">
        <pc:chgData name="Michael Ramsey" userId="e0fbd09b-4c7d-48f7-a074-8f5da7da076f" providerId="ADAL" clId="{30B785D9-4302-4E82-8ADD-9313B760B658}" dt="2019-06-14T13:33:07.189" v="114" actId="20577"/>
        <pc:sldMkLst>
          <pc:docMk/>
          <pc:sldMk cId="3967962391" sldId="862"/>
        </pc:sldMkLst>
      </pc:sldChg>
    </pc:docChg>
  </pc:docChgLst>
  <pc:docChgLst>
    <pc:chgData name="Michael Ramsey" userId="e0fbd09b-4c7d-48f7-a074-8f5da7da076f" providerId="ADAL" clId="{A1B5D9FE-A6E3-42AF-A661-E57086CFD599}"/>
    <pc:docChg chg="undo custSel mod addSld delSld modSld sldOrd">
      <pc:chgData name="Michael Ramsey" userId="e0fbd09b-4c7d-48f7-a074-8f5da7da076f" providerId="ADAL" clId="{A1B5D9FE-A6E3-42AF-A661-E57086CFD599}" dt="2019-06-13T18:38:27.345" v="392"/>
      <pc:docMkLst>
        <pc:docMk/>
      </pc:docMkLst>
      <pc:sldChg chg="add del modTransition">
        <pc:chgData name="Michael Ramsey" userId="e0fbd09b-4c7d-48f7-a074-8f5da7da076f" providerId="ADAL" clId="{A1B5D9FE-A6E3-42AF-A661-E57086CFD599}" dt="2019-06-13T18:25:43.031" v="197" actId="2696"/>
        <pc:sldMkLst>
          <pc:docMk/>
          <pc:sldMk cId="3182879260" sldId="256"/>
        </pc:sldMkLst>
      </pc:sldChg>
      <pc:sldChg chg="add del modTransition">
        <pc:chgData name="Michael Ramsey" userId="e0fbd09b-4c7d-48f7-a074-8f5da7da076f" providerId="ADAL" clId="{A1B5D9FE-A6E3-42AF-A661-E57086CFD599}" dt="2019-06-13T18:25:43.140" v="213" actId="2696"/>
        <pc:sldMkLst>
          <pc:docMk/>
          <pc:sldMk cId="2894477214" sldId="257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2604436266" sldId="259"/>
        </pc:sldMkLst>
      </pc:sldChg>
      <pc:sldChg chg="add del modTransition">
        <pc:chgData name="Michael Ramsey" userId="e0fbd09b-4c7d-48f7-a074-8f5da7da076f" providerId="ADAL" clId="{A1B5D9FE-A6E3-42AF-A661-E57086CFD599}" dt="2019-06-13T18:25:43.022" v="196" actId="2696"/>
        <pc:sldMkLst>
          <pc:docMk/>
          <pc:sldMk cId="920858578" sldId="260"/>
        </pc:sldMkLst>
      </pc:sldChg>
      <pc:sldChg chg="add del modTransition">
        <pc:chgData name="Michael Ramsey" userId="e0fbd09b-4c7d-48f7-a074-8f5da7da076f" providerId="ADAL" clId="{A1B5D9FE-A6E3-42AF-A661-E57086CFD599}" dt="2019-06-13T18:25:43.037" v="198" actId="2696"/>
        <pc:sldMkLst>
          <pc:docMk/>
          <pc:sldMk cId="4086193568" sldId="261"/>
        </pc:sldMkLst>
      </pc:sldChg>
      <pc:sldChg chg="add del modTransition">
        <pc:chgData name="Michael Ramsey" userId="e0fbd09b-4c7d-48f7-a074-8f5da7da076f" providerId="ADAL" clId="{A1B5D9FE-A6E3-42AF-A661-E57086CFD599}" dt="2019-06-13T18:25:43.046" v="199" actId="2696"/>
        <pc:sldMkLst>
          <pc:docMk/>
          <pc:sldMk cId="904047346" sldId="262"/>
        </pc:sldMkLst>
      </pc:sldChg>
      <pc:sldChg chg="add del modTransition">
        <pc:chgData name="Michael Ramsey" userId="e0fbd09b-4c7d-48f7-a074-8f5da7da076f" providerId="ADAL" clId="{A1B5D9FE-A6E3-42AF-A661-E57086CFD599}" dt="2019-06-13T18:25:43.051" v="200" actId="2696"/>
        <pc:sldMkLst>
          <pc:docMk/>
          <pc:sldMk cId="943790841" sldId="263"/>
        </pc:sldMkLst>
      </pc:sldChg>
      <pc:sldChg chg="add del modTransition">
        <pc:chgData name="Michael Ramsey" userId="e0fbd09b-4c7d-48f7-a074-8f5da7da076f" providerId="ADAL" clId="{A1B5D9FE-A6E3-42AF-A661-E57086CFD599}" dt="2019-06-13T18:25:43.059" v="201" actId="2696"/>
        <pc:sldMkLst>
          <pc:docMk/>
          <pc:sldMk cId="4073489379" sldId="264"/>
        </pc:sldMkLst>
      </pc:sldChg>
      <pc:sldChg chg="add del modTransition">
        <pc:chgData name="Michael Ramsey" userId="e0fbd09b-4c7d-48f7-a074-8f5da7da076f" providerId="ADAL" clId="{A1B5D9FE-A6E3-42AF-A661-E57086CFD599}" dt="2019-06-13T18:25:43.073" v="203" actId="2696"/>
        <pc:sldMkLst>
          <pc:docMk/>
          <pc:sldMk cId="1291560476" sldId="265"/>
        </pc:sldMkLst>
      </pc:sldChg>
      <pc:sldChg chg="add del modTransition">
        <pc:chgData name="Michael Ramsey" userId="e0fbd09b-4c7d-48f7-a074-8f5da7da076f" providerId="ADAL" clId="{A1B5D9FE-A6E3-42AF-A661-E57086CFD599}" dt="2019-06-13T18:25:43.100" v="207" actId="2696"/>
        <pc:sldMkLst>
          <pc:docMk/>
          <pc:sldMk cId="88091615" sldId="266"/>
        </pc:sldMkLst>
      </pc:sldChg>
      <pc:sldChg chg="add del modTransition">
        <pc:chgData name="Michael Ramsey" userId="e0fbd09b-4c7d-48f7-a074-8f5da7da076f" providerId="ADAL" clId="{A1B5D9FE-A6E3-42AF-A661-E57086CFD599}" dt="2019-06-13T18:25:43.106" v="208" actId="2696"/>
        <pc:sldMkLst>
          <pc:docMk/>
          <pc:sldMk cId="2173900400" sldId="267"/>
        </pc:sldMkLst>
      </pc:sldChg>
      <pc:sldChg chg="add del modTransition">
        <pc:chgData name="Michael Ramsey" userId="e0fbd09b-4c7d-48f7-a074-8f5da7da076f" providerId="ADAL" clId="{A1B5D9FE-A6E3-42AF-A661-E57086CFD599}" dt="2019-06-13T18:25:43.114" v="209" actId="2696"/>
        <pc:sldMkLst>
          <pc:docMk/>
          <pc:sldMk cId="4074398972" sldId="268"/>
        </pc:sldMkLst>
      </pc:sldChg>
      <pc:sldChg chg="add del modTransition">
        <pc:chgData name="Michael Ramsey" userId="e0fbd09b-4c7d-48f7-a074-8f5da7da076f" providerId="ADAL" clId="{A1B5D9FE-A6E3-42AF-A661-E57086CFD599}" dt="2019-06-13T18:25:43.085" v="205" actId="2696"/>
        <pc:sldMkLst>
          <pc:docMk/>
          <pc:sldMk cId="801784906" sldId="271"/>
        </pc:sldMkLst>
      </pc:sldChg>
      <pc:sldChg chg="add del modTransition">
        <pc:chgData name="Michael Ramsey" userId="e0fbd09b-4c7d-48f7-a074-8f5da7da076f" providerId="ADAL" clId="{A1B5D9FE-A6E3-42AF-A661-E57086CFD599}" dt="2019-06-13T18:25:43.119" v="210" actId="2696"/>
        <pc:sldMkLst>
          <pc:docMk/>
          <pc:sldMk cId="3557696871" sldId="272"/>
        </pc:sldMkLst>
      </pc:sldChg>
      <pc:sldChg chg="add del modTransition">
        <pc:chgData name="Michael Ramsey" userId="e0fbd09b-4c7d-48f7-a074-8f5da7da076f" providerId="ADAL" clId="{A1B5D9FE-A6E3-42AF-A661-E57086CFD599}" dt="2019-06-13T18:25:43.129" v="211" actId="2696"/>
        <pc:sldMkLst>
          <pc:docMk/>
          <pc:sldMk cId="405032413" sldId="273"/>
        </pc:sldMkLst>
      </pc:sldChg>
      <pc:sldChg chg="add del modTransition">
        <pc:chgData name="Michael Ramsey" userId="e0fbd09b-4c7d-48f7-a074-8f5da7da076f" providerId="ADAL" clId="{A1B5D9FE-A6E3-42AF-A661-E57086CFD599}" dt="2019-06-13T18:25:43.134" v="212" actId="2696"/>
        <pc:sldMkLst>
          <pc:docMk/>
          <pc:sldMk cId="66790038" sldId="274"/>
        </pc:sldMkLst>
      </pc:sldChg>
      <pc:sldChg chg="add del modTransition">
        <pc:chgData name="Michael Ramsey" userId="e0fbd09b-4c7d-48f7-a074-8f5da7da076f" providerId="ADAL" clId="{A1B5D9FE-A6E3-42AF-A661-E57086CFD599}" dt="2019-06-13T18:25:43.149" v="214" actId="2696"/>
        <pc:sldMkLst>
          <pc:docMk/>
          <pc:sldMk cId="1595626256" sldId="275"/>
        </pc:sldMkLst>
      </pc:sldChg>
      <pc:sldChg chg="ord">
        <pc:chgData name="Michael Ramsey" userId="e0fbd09b-4c7d-48f7-a074-8f5da7da076f" providerId="ADAL" clId="{A1B5D9FE-A6E3-42AF-A661-E57086CFD599}" dt="2019-06-13T18:38:27.345" v="392"/>
        <pc:sldMkLst>
          <pc:docMk/>
          <pc:sldMk cId="346991262" sldId="319"/>
        </pc:sldMkLst>
      </pc:sldChg>
      <pc:sldChg chg="modTransition">
        <pc:chgData name="Michael Ramsey" userId="e0fbd09b-4c7d-48f7-a074-8f5da7da076f" providerId="ADAL" clId="{A1B5D9FE-A6E3-42AF-A661-E57086CFD599}" dt="2019-06-13T18:23:52.194" v="186"/>
        <pc:sldMkLst>
          <pc:docMk/>
          <pc:sldMk cId="1592099447" sldId="377"/>
        </pc:sldMkLst>
      </pc:sldChg>
      <pc:sldChg chg="add del">
        <pc:chgData name="Michael Ramsey" userId="e0fbd09b-4c7d-48f7-a074-8f5da7da076f" providerId="ADAL" clId="{A1B5D9FE-A6E3-42AF-A661-E57086CFD599}" dt="2019-06-13T18:30:17.716" v="282" actId="2696"/>
        <pc:sldMkLst>
          <pc:docMk/>
          <pc:sldMk cId="3129483903" sldId="661"/>
        </pc:sldMkLst>
      </pc:sldChg>
      <pc:sldChg chg="modSp">
        <pc:chgData name="Michael Ramsey" userId="e0fbd09b-4c7d-48f7-a074-8f5da7da076f" providerId="ADAL" clId="{A1B5D9FE-A6E3-42AF-A661-E57086CFD599}" dt="2019-06-13T18:31:45.246" v="290" actId="403"/>
        <pc:sldMkLst>
          <pc:docMk/>
          <pc:sldMk cId="3677030123" sldId="686"/>
        </pc:sldMkLst>
        <pc:spChg chg="mod">
          <ac:chgData name="Michael Ramsey" userId="e0fbd09b-4c7d-48f7-a074-8f5da7da076f" providerId="ADAL" clId="{A1B5D9FE-A6E3-42AF-A661-E57086CFD599}" dt="2019-06-13T18:31:36.452" v="284" actId="403"/>
          <ac:spMkLst>
            <pc:docMk/>
            <pc:sldMk cId="3677030123" sldId="686"/>
            <ac:spMk id="10" creationId="{5E621454-5F62-4B72-9AA5-0E118DEACB1E}"/>
          </ac:spMkLst>
        </pc:spChg>
        <pc:spChg chg="mod">
          <ac:chgData name="Michael Ramsey" userId="e0fbd09b-4c7d-48f7-a074-8f5da7da076f" providerId="ADAL" clId="{A1B5D9FE-A6E3-42AF-A661-E57086CFD599}" dt="2019-06-13T18:31:45.246" v="290" actId="403"/>
          <ac:spMkLst>
            <pc:docMk/>
            <pc:sldMk cId="3677030123" sldId="686"/>
            <ac:spMk id="11" creationId="{37572E1D-FD29-450F-BBDB-EEDCC333C021}"/>
          </ac:spMkLst>
        </pc:spChg>
        <pc:spChg chg="mod">
          <ac:chgData name="Michael Ramsey" userId="e0fbd09b-4c7d-48f7-a074-8f5da7da076f" providerId="ADAL" clId="{A1B5D9FE-A6E3-42AF-A661-E57086CFD599}" dt="2019-06-13T18:31:39.105" v="286" actId="403"/>
          <ac:spMkLst>
            <pc:docMk/>
            <pc:sldMk cId="3677030123" sldId="686"/>
            <ac:spMk id="12" creationId="{B776A4F5-D194-465B-B699-481266324ADB}"/>
          </ac:spMkLst>
        </pc:spChg>
        <pc:spChg chg="mod">
          <ac:chgData name="Michael Ramsey" userId="e0fbd09b-4c7d-48f7-a074-8f5da7da076f" providerId="ADAL" clId="{A1B5D9FE-A6E3-42AF-A661-E57086CFD599}" dt="2019-06-13T18:31:41.714" v="288" actId="403"/>
          <ac:spMkLst>
            <pc:docMk/>
            <pc:sldMk cId="3677030123" sldId="686"/>
            <ac:spMk id="14" creationId="{33BAE8B4-F9BA-4B01-BCBE-B5D36D28C6FE}"/>
          </ac:spMkLst>
        </pc:spChg>
      </pc:sldChg>
      <pc:sldChg chg="del">
        <pc:chgData name="Michael Ramsey" userId="e0fbd09b-4c7d-48f7-a074-8f5da7da076f" providerId="ADAL" clId="{A1B5D9FE-A6E3-42AF-A661-E57086CFD599}" dt="2019-06-13T18:18:11.156" v="90" actId="2696"/>
        <pc:sldMkLst>
          <pc:docMk/>
          <pc:sldMk cId="848520034" sldId="699"/>
        </pc:sldMkLst>
      </pc:sldChg>
      <pc:sldChg chg="del">
        <pc:chgData name="Michael Ramsey" userId="e0fbd09b-4c7d-48f7-a074-8f5da7da076f" providerId="ADAL" clId="{A1B5D9FE-A6E3-42AF-A661-E57086CFD599}" dt="2019-06-13T18:17:53.113" v="88" actId="2696"/>
        <pc:sldMkLst>
          <pc:docMk/>
          <pc:sldMk cId="3080399846" sldId="701"/>
        </pc:sldMkLst>
      </pc:sldChg>
      <pc:sldChg chg="add del modTransition">
        <pc:chgData name="Michael Ramsey" userId="e0fbd09b-4c7d-48f7-a074-8f5da7da076f" providerId="ADAL" clId="{A1B5D9FE-A6E3-42AF-A661-E57086CFD599}" dt="2019-06-13T18:25:43.001" v="193" actId="2696"/>
        <pc:sldMkLst>
          <pc:docMk/>
          <pc:sldMk cId="3200009971" sldId="702"/>
        </pc:sldMkLst>
      </pc:sldChg>
      <pc:sldChg chg="del">
        <pc:chgData name="Michael Ramsey" userId="e0fbd09b-4c7d-48f7-a074-8f5da7da076f" providerId="ADAL" clId="{A1B5D9FE-A6E3-42AF-A661-E57086CFD599}" dt="2019-06-13T18:17:53.126" v="89" actId="2696"/>
        <pc:sldMkLst>
          <pc:docMk/>
          <pc:sldMk cId="3471302968" sldId="704"/>
        </pc:sldMkLst>
      </pc:sldChg>
      <pc:sldChg chg="add del modTransition">
        <pc:chgData name="Michael Ramsey" userId="e0fbd09b-4c7d-48f7-a074-8f5da7da076f" providerId="ADAL" clId="{A1B5D9FE-A6E3-42AF-A661-E57086CFD599}" dt="2019-06-13T18:25:43.011" v="194" actId="2696"/>
        <pc:sldMkLst>
          <pc:docMk/>
          <pc:sldMk cId="3682148845" sldId="707"/>
        </pc:sldMkLst>
      </pc:sldChg>
      <pc:sldChg chg="add del modTransition">
        <pc:chgData name="Michael Ramsey" userId="e0fbd09b-4c7d-48f7-a074-8f5da7da076f" providerId="ADAL" clId="{A1B5D9FE-A6E3-42AF-A661-E57086CFD599}" dt="2019-06-13T18:25:43.016" v="195" actId="2696"/>
        <pc:sldMkLst>
          <pc:docMk/>
          <pc:sldMk cId="1291109233" sldId="708"/>
        </pc:sldMkLst>
      </pc:sldChg>
      <pc:sldChg chg="add del modTransition">
        <pc:chgData name="Michael Ramsey" userId="e0fbd09b-4c7d-48f7-a074-8f5da7da076f" providerId="ADAL" clId="{A1B5D9FE-A6E3-42AF-A661-E57086CFD599}" dt="2019-06-13T18:25:43.067" v="202" actId="2696"/>
        <pc:sldMkLst>
          <pc:docMk/>
          <pc:sldMk cId="2802720148" sldId="709"/>
        </pc:sldMkLst>
      </pc:sldChg>
      <pc:sldChg chg="add del modTransition">
        <pc:chgData name="Michael Ramsey" userId="e0fbd09b-4c7d-48f7-a074-8f5da7da076f" providerId="ADAL" clId="{A1B5D9FE-A6E3-42AF-A661-E57086CFD599}" dt="2019-06-13T18:25:43.081" v="204" actId="2696"/>
        <pc:sldMkLst>
          <pc:docMk/>
          <pc:sldMk cId="271082655" sldId="711"/>
        </pc:sldMkLst>
      </pc:sldChg>
      <pc:sldChg chg="add del modTransition">
        <pc:chgData name="Michael Ramsey" userId="e0fbd09b-4c7d-48f7-a074-8f5da7da076f" providerId="ADAL" clId="{A1B5D9FE-A6E3-42AF-A661-E57086CFD599}" dt="2019-06-13T18:25:43.094" v="206" actId="2696"/>
        <pc:sldMkLst>
          <pc:docMk/>
          <pc:sldMk cId="2472073689" sldId="712"/>
        </pc:sldMkLst>
      </pc:sldChg>
      <pc:sldChg chg="add del modTransition">
        <pc:chgData name="Michael Ramsey" userId="e0fbd09b-4c7d-48f7-a074-8f5da7da076f" providerId="ADAL" clId="{A1B5D9FE-A6E3-42AF-A661-E57086CFD599}" dt="2019-06-13T18:25:43.162" v="216" actId="2696"/>
        <pc:sldMkLst>
          <pc:docMk/>
          <pc:sldMk cId="3999093084" sldId="715"/>
        </pc:sldMkLst>
      </pc:sldChg>
      <pc:sldChg chg="add del modTransition">
        <pc:chgData name="Michael Ramsey" userId="e0fbd09b-4c7d-48f7-a074-8f5da7da076f" providerId="ADAL" clId="{A1B5D9FE-A6E3-42AF-A661-E57086CFD599}" dt="2019-06-13T18:25:43.154" v="215" actId="2696"/>
        <pc:sldMkLst>
          <pc:docMk/>
          <pc:sldMk cId="30414685" sldId="716"/>
        </pc:sldMkLst>
      </pc:sldChg>
      <pc:sldChg chg="add del modTransition">
        <pc:chgData name="Michael Ramsey" userId="e0fbd09b-4c7d-48f7-a074-8f5da7da076f" providerId="ADAL" clId="{A1B5D9FE-A6E3-42AF-A661-E57086CFD599}" dt="2019-06-13T18:25:43.167" v="217" actId="2696"/>
        <pc:sldMkLst>
          <pc:docMk/>
          <pc:sldMk cId="259308851" sldId="717"/>
        </pc:sldMkLst>
      </pc:sldChg>
      <pc:sldChg chg="add del modTransition">
        <pc:chgData name="Michael Ramsey" userId="e0fbd09b-4c7d-48f7-a074-8f5da7da076f" providerId="ADAL" clId="{A1B5D9FE-A6E3-42AF-A661-E57086CFD599}" dt="2019-06-13T18:25:42.988" v="191" actId="2696"/>
        <pc:sldMkLst>
          <pc:docMk/>
          <pc:sldMk cId="2530386203" sldId="718"/>
        </pc:sldMkLst>
      </pc:sldChg>
      <pc:sldChg chg="modSp">
        <pc:chgData name="Michael Ramsey" userId="e0fbd09b-4c7d-48f7-a074-8f5da7da076f" providerId="ADAL" clId="{A1B5D9FE-A6E3-42AF-A661-E57086CFD599}" dt="2019-06-13T18:26:00.569" v="218" actId="1076"/>
        <pc:sldMkLst>
          <pc:docMk/>
          <pc:sldMk cId="2202508331" sldId="719"/>
        </pc:sldMkLst>
        <pc:spChg chg="mod">
          <ac:chgData name="Michael Ramsey" userId="e0fbd09b-4c7d-48f7-a074-8f5da7da076f" providerId="ADAL" clId="{A1B5D9FE-A6E3-42AF-A661-E57086CFD599}" dt="2019-06-13T18:26:00.569" v="218" actId="1076"/>
          <ac:spMkLst>
            <pc:docMk/>
            <pc:sldMk cId="2202508331" sldId="719"/>
            <ac:spMk id="7" creationId="{111407FF-EAEE-4489-99F1-E376A5982C02}"/>
          </ac:spMkLst>
        </pc:spChg>
      </pc:sldChg>
      <pc:sldChg chg="add setBg">
        <pc:chgData name="Michael Ramsey" userId="e0fbd09b-4c7d-48f7-a074-8f5da7da076f" providerId="ADAL" clId="{A1B5D9FE-A6E3-42AF-A661-E57086CFD599}" dt="2019-06-13T18:15:46.965" v="0"/>
        <pc:sldMkLst>
          <pc:docMk/>
          <pc:sldMk cId="1344359106" sldId="757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644679429" sldId="758"/>
        </pc:sldMkLst>
      </pc:sldChg>
      <pc:sldChg chg="addSp delSp modSp add mod setBg">
        <pc:chgData name="Michael Ramsey" userId="e0fbd09b-4c7d-48f7-a074-8f5da7da076f" providerId="ADAL" clId="{A1B5D9FE-A6E3-42AF-A661-E57086CFD599}" dt="2019-06-13T18:21:50.212" v="149" actId="403"/>
        <pc:sldMkLst>
          <pc:docMk/>
          <pc:sldMk cId="2483269263" sldId="759"/>
        </pc:sldMkLst>
        <pc:spChg chg="del">
          <ac:chgData name="Michael Ramsey" userId="e0fbd09b-4c7d-48f7-a074-8f5da7da076f" providerId="ADAL" clId="{A1B5D9FE-A6E3-42AF-A661-E57086CFD599}" dt="2019-06-13T18:19:42.725" v="111" actId="931"/>
          <ac:spMkLst>
            <pc:docMk/>
            <pc:sldMk cId="2483269263" sldId="759"/>
            <ac:spMk id="2" creationId="{EC128F66-ADD9-4E8E-A349-4AC661D80DB6}"/>
          </ac:spMkLst>
        </pc:spChg>
        <pc:spChg chg="mod">
          <ac:chgData name="Michael Ramsey" userId="e0fbd09b-4c7d-48f7-a074-8f5da7da076f" providerId="ADAL" clId="{A1B5D9FE-A6E3-42AF-A661-E57086CFD599}" dt="2019-06-13T18:21:50.212" v="149" actId="403"/>
          <ac:spMkLst>
            <pc:docMk/>
            <pc:sldMk cId="2483269263" sldId="759"/>
            <ac:spMk id="4" creationId="{A7B0243F-0C32-47AF-B7BE-31B57884BAF3}"/>
          </ac:spMkLst>
        </pc:spChg>
        <pc:picChg chg="add mod ord">
          <ac:chgData name="Michael Ramsey" userId="e0fbd09b-4c7d-48f7-a074-8f5da7da076f" providerId="ADAL" clId="{A1B5D9FE-A6E3-42AF-A661-E57086CFD599}" dt="2019-06-13T18:19:44.498" v="114" actId="26606"/>
          <ac:picMkLst>
            <pc:docMk/>
            <pc:sldMk cId="2483269263" sldId="759"/>
            <ac:picMk id="5" creationId="{7F8AD0D2-5775-4E7D-81C5-6E9C90676FC5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263087281" sldId="760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3849793962" sldId="761"/>
        </pc:sldMkLst>
      </pc:sldChg>
      <pc:sldChg chg="addSp delSp modSp add mod setBg">
        <pc:chgData name="Michael Ramsey" userId="e0fbd09b-4c7d-48f7-a074-8f5da7da076f" providerId="ADAL" clId="{A1B5D9FE-A6E3-42AF-A661-E57086CFD599}" dt="2019-06-13T18:22:09.572" v="156" actId="404"/>
        <pc:sldMkLst>
          <pc:docMk/>
          <pc:sldMk cId="1571388406" sldId="762"/>
        </pc:sldMkLst>
        <pc:spChg chg="del">
          <ac:chgData name="Michael Ramsey" userId="e0fbd09b-4c7d-48f7-a074-8f5da7da076f" providerId="ADAL" clId="{A1B5D9FE-A6E3-42AF-A661-E57086CFD599}" dt="2019-06-13T18:19:15.186" v="99" actId="931"/>
          <ac:spMkLst>
            <pc:docMk/>
            <pc:sldMk cId="1571388406" sldId="762"/>
            <ac:spMk id="2" creationId="{34DAB8D8-7772-4261-BE9C-51936F4C3767}"/>
          </ac:spMkLst>
        </pc:spChg>
        <pc:spChg chg="mod">
          <ac:chgData name="Michael Ramsey" userId="e0fbd09b-4c7d-48f7-a074-8f5da7da076f" providerId="ADAL" clId="{A1B5D9FE-A6E3-42AF-A661-E57086CFD599}" dt="2019-06-13T18:22:09.572" v="156" actId="404"/>
          <ac:spMkLst>
            <pc:docMk/>
            <pc:sldMk cId="1571388406" sldId="762"/>
            <ac:spMk id="4" creationId="{A7B0243F-0C32-47AF-B7BE-31B57884BAF3}"/>
          </ac:spMkLst>
        </pc:spChg>
        <pc:spChg chg="add del">
          <ac:chgData name="Michael Ramsey" userId="e0fbd09b-4c7d-48f7-a074-8f5da7da076f" providerId="ADAL" clId="{A1B5D9FE-A6E3-42AF-A661-E57086CFD599}" dt="2019-06-13T18:19:21.941" v="103" actId="26606"/>
          <ac:spMkLst>
            <pc:docMk/>
            <pc:sldMk cId="1571388406" sldId="762"/>
            <ac:spMk id="10" creationId="{2A0E4E09-FC02-4ADC-951A-3FFA90B6FE39}"/>
          </ac:spMkLst>
        </pc:spChg>
        <pc:picChg chg="add mod ord">
          <ac:chgData name="Michael Ramsey" userId="e0fbd09b-4c7d-48f7-a074-8f5da7da076f" providerId="ADAL" clId="{A1B5D9FE-A6E3-42AF-A661-E57086CFD599}" dt="2019-06-13T18:19:21.949" v="104" actId="26606"/>
          <ac:picMkLst>
            <pc:docMk/>
            <pc:sldMk cId="1571388406" sldId="762"/>
            <ac:picMk id="5" creationId="{1615B44B-370A-4532-817C-673699375AC9}"/>
          </ac:picMkLst>
        </pc:picChg>
        <pc:picChg chg="add del">
          <ac:chgData name="Michael Ramsey" userId="e0fbd09b-4c7d-48f7-a074-8f5da7da076f" providerId="ADAL" clId="{A1B5D9FE-A6E3-42AF-A661-E57086CFD599}" dt="2019-06-13T18:19:21.941" v="103" actId="26606"/>
          <ac:picMkLst>
            <pc:docMk/>
            <pc:sldMk cId="1571388406" sldId="762"/>
            <ac:picMk id="12" creationId="{24F266AD-725B-4A9D-B448-4C000F95CB47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2859690150" sldId="763"/>
        </pc:sldMkLst>
      </pc:sldChg>
      <pc:sldChg chg="addSp delSp modSp add mod setBg">
        <pc:chgData name="Michael Ramsey" userId="e0fbd09b-4c7d-48f7-a074-8f5da7da076f" providerId="ADAL" clId="{A1B5D9FE-A6E3-42AF-A661-E57086CFD599}" dt="2019-06-13T18:21:58.564" v="153" actId="404"/>
        <pc:sldMkLst>
          <pc:docMk/>
          <pc:sldMk cId="2369732027" sldId="764"/>
        </pc:sldMkLst>
        <pc:spChg chg="del">
          <ac:chgData name="Michael Ramsey" userId="e0fbd09b-4c7d-48f7-a074-8f5da7da076f" providerId="ADAL" clId="{A1B5D9FE-A6E3-42AF-A661-E57086CFD599}" dt="2019-06-13T18:19:33.430" v="107" actId="931"/>
          <ac:spMkLst>
            <pc:docMk/>
            <pc:sldMk cId="2369732027" sldId="764"/>
            <ac:spMk id="2" creationId="{42A0DDD7-9044-4DE0-BC29-5E6800EB78D3}"/>
          </ac:spMkLst>
        </pc:spChg>
        <pc:spChg chg="mod">
          <ac:chgData name="Michael Ramsey" userId="e0fbd09b-4c7d-48f7-a074-8f5da7da076f" providerId="ADAL" clId="{A1B5D9FE-A6E3-42AF-A661-E57086CFD599}" dt="2019-06-13T18:21:58.564" v="153" actId="404"/>
          <ac:spMkLst>
            <pc:docMk/>
            <pc:sldMk cId="2369732027" sldId="764"/>
            <ac:spMk id="4" creationId="{A7B0243F-0C32-47AF-B7BE-31B57884BAF3}"/>
          </ac:spMkLst>
        </pc:spChg>
        <pc:picChg chg="add mod ord">
          <ac:chgData name="Michael Ramsey" userId="e0fbd09b-4c7d-48f7-a074-8f5da7da076f" providerId="ADAL" clId="{A1B5D9FE-A6E3-42AF-A661-E57086CFD599}" dt="2019-06-13T18:19:35.413" v="110" actId="26606"/>
          <ac:picMkLst>
            <pc:docMk/>
            <pc:sldMk cId="2369732027" sldId="764"/>
            <ac:picMk id="5" creationId="{14836129-9E44-4BF1-863C-1BD9F2F4F487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1738691078" sldId="765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2932758551" sldId="766"/>
        </pc:sldMkLst>
      </pc:sldChg>
      <pc:sldChg chg="addSp delSp modSp add mod setBg setClrOvrMap">
        <pc:chgData name="Michael Ramsey" userId="e0fbd09b-4c7d-48f7-a074-8f5da7da076f" providerId="ADAL" clId="{A1B5D9FE-A6E3-42AF-A661-E57086CFD599}" dt="2019-06-13T18:22:15.564" v="160" actId="404"/>
        <pc:sldMkLst>
          <pc:docMk/>
          <pc:sldMk cId="3553094476" sldId="767"/>
        </pc:sldMkLst>
        <pc:spChg chg="del">
          <ac:chgData name="Michael Ramsey" userId="e0fbd09b-4c7d-48f7-a074-8f5da7da076f" providerId="ADAL" clId="{A1B5D9FE-A6E3-42AF-A661-E57086CFD599}" dt="2019-06-13T18:19:00.053" v="93" actId="931"/>
          <ac:spMkLst>
            <pc:docMk/>
            <pc:sldMk cId="3553094476" sldId="767"/>
            <ac:spMk id="2" creationId="{685C12FF-FDBC-4A01-90E1-4EAB0627D764}"/>
          </ac:spMkLst>
        </pc:spChg>
        <pc:spChg chg="mod">
          <ac:chgData name="Michael Ramsey" userId="e0fbd09b-4c7d-48f7-a074-8f5da7da076f" providerId="ADAL" clId="{A1B5D9FE-A6E3-42AF-A661-E57086CFD599}" dt="2019-06-13T18:22:15.564" v="160" actId="404"/>
          <ac:spMkLst>
            <pc:docMk/>
            <pc:sldMk cId="3553094476" sldId="767"/>
            <ac:spMk id="4" creationId="{A7B0243F-0C32-47AF-B7BE-31B57884BAF3}"/>
          </ac:spMkLst>
        </pc:spChg>
        <pc:spChg chg="add del">
          <ac:chgData name="Michael Ramsey" userId="e0fbd09b-4c7d-48f7-a074-8f5da7da076f" providerId="ADAL" clId="{A1B5D9FE-A6E3-42AF-A661-E57086CFD599}" dt="2019-06-13T18:19:06.819" v="97" actId="26606"/>
          <ac:spMkLst>
            <pc:docMk/>
            <pc:sldMk cId="3553094476" sldId="767"/>
            <ac:spMk id="10" creationId="{1DB7C82F-AB7E-4F0C-B829-FA1B9C415180}"/>
          </ac:spMkLst>
        </pc:spChg>
        <pc:picChg chg="add mod ord">
          <ac:chgData name="Michael Ramsey" userId="e0fbd09b-4c7d-48f7-a074-8f5da7da076f" providerId="ADAL" clId="{A1B5D9FE-A6E3-42AF-A661-E57086CFD599}" dt="2019-06-13T18:19:06.831" v="98" actId="26606"/>
          <ac:picMkLst>
            <pc:docMk/>
            <pc:sldMk cId="3553094476" sldId="767"/>
            <ac:picMk id="5" creationId="{440A071B-D300-4871-BE4F-5F2465A8298F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349563197" sldId="768"/>
        </pc:sldMkLst>
      </pc:sldChg>
      <pc:sldChg chg="addSp delSp modSp add mod setBg">
        <pc:chgData name="Michael Ramsey" userId="e0fbd09b-4c7d-48f7-a074-8f5da7da076f" providerId="ADAL" clId="{A1B5D9FE-A6E3-42AF-A661-E57086CFD599}" dt="2019-06-13T18:22:26.020" v="163" actId="404"/>
        <pc:sldMkLst>
          <pc:docMk/>
          <pc:sldMk cId="988111364" sldId="769"/>
        </pc:sldMkLst>
        <pc:spChg chg="del">
          <ac:chgData name="Michael Ramsey" userId="e0fbd09b-4c7d-48f7-a074-8f5da7da076f" providerId="ADAL" clId="{A1B5D9FE-A6E3-42AF-A661-E57086CFD599}" dt="2019-06-13T18:20:02.186" v="120" actId="931"/>
          <ac:spMkLst>
            <pc:docMk/>
            <pc:sldMk cId="988111364" sldId="769"/>
            <ac:spMk id="2" creationId="{74F3D614-DC5C-4510-8A52-1F35634BE84F}"/>
          </ac:spMkLst>
        </pc:spChg>
        <pc:spChg chg="mod">
          <ac:chgData name="Michael Ramsey" userId="e0fbd09b-4c7d-48f7-a074-8f5da7da076f" providerId="ADAL" clId="{A1B5D9FE-A6E3-42AF-A661-E57086CFD599}" dt="2019-06-13T18:22:26.020" v="163" actId="404"/>
          <ac:spMkLst>
            <pc:docMk/>
            <pc:sldMk cId="988111364" sldId="769"/>
            <ac:spMk id="4" creationId="{A7B0243F-0C32-47AF-B7BE-31B57884BAF3}"/>
          </ac:spMkLst>
        </pc:spChg>
        <pc:picChg chg="add mod ord">
          <ac:chgData name="Michael Ramsey" userId="e0fbd09b-4c7d-48f7-a074-8f5da7da076f" providerId="ADAL" clId="{A1B5D9FE-A6E3-42AF-A661-E57086CFD599}" dt="2019-06-13T18:20:04.083" v="123" actId="962"/>
          <ac:picMkLst>
            <pc:docMk/>
            <pc:sldMk cId="988111364" sldId="769"/>
            <ac:picMk id="5" creationId="{F1019763-AB04-4AFE-B141-07399419A61C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59851140" sldId="770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262919580" sldId="771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3299203075" sldId="772"/>
        </pc:sldMkLst>
      </pc:sldChg>
      <pc:sldChg chg="addSp delSp modSp add mod setBg">
        <pc:chgData name="Michael Ramsey" userId="e0fbd09b-4c7d-48f7-a074-8f5da7da076f" providerId="ADAL" clId="{A1B5D9FE-A6E3-42AF-A661-E57086CFD599}" dt="2019-06-13T18:22:55.581" v="180" actId="20577"/>
        <pc:sldMkLst>
          <pc:docMk/>
          <pc:sldMk cId="1485123247" sldId="773"/>
        </pc:sldMkLst>
        <pc:spChg chg="del">
          <ac:chgData name="Michael Ramsey" userId="e0fbd09b-4c7d-48f7-a074-8f5da7da076f" providerId="ADAL" clId="{A1B5D9FE-A6E3-42AF-A661-E57086CFD599}" dt="2019-06-13T18:20:11.201" v="124" actId="931"/>
          <ac:spMkLst>
            <pc:docMk/>
            <pc:sldMk cId="1485123247" sldId="773"/>
            <ac:spMk id="2" creationId="{D164006E-2CAC-4454-A034-23F751525470}"/>
          </ac:spMkLst>
        </pc:spChg>
        <pc:spChg chg="mod">
          <ac:chgData name="Michael Ramsey" userId="e0fbd09b-4c7d-48f7-a074-8f5da7da076f" providerId="ADAL" clId="{A1B5D9FE-A6E3-42AF-A661-E57086CFD599}" dt="2019-06-13T18:22:55.581" v="180" actId="20577"/>
          <ac:spMkLst>
            <pc:docMk/>
            <pc:sldMk cId="1485123247" sldId="773"/>
            <ac:spMk id="4" creationId="{A7B0243F-0C32-47AF-B7BE-31B57884BAF3}"/>
          </ac:spMkLst>
        </pc:spChg>
        <pc:picChg chg="add mod">
          <ac:chgData name="Michael Ramsey" userId="e0fbd09b-4c7d-48f7-a074-8f5da7da076f" providerId="ADAL" clId="{A1B5D9FE-A6E3-42AF-A661-E57086CFD599}" dt="2019-06-13T18:20:13.643" v="127" actId="26606"/>
          <ac:picMkLst>
            <pc:docMk/>
            <pc:sldMk cId="1485123247" sldId="773"/>
            <ac:picMk id="5" creationId="{996E7E1C-ADFB-4BDD-9D92-31DA9D0F9AD1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3330157358" sldId="774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592890279" sldId="775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1948039972" sldId="776"/>
        </pc:sldMkLst>
      </pc:sldChg>
      <pc:sldChg chg="add del">
        <pc:chgData name="Michael Ramsey" userId="e0fbd09b-4c7d-48f7-a074-8f5da7da076f" providerId="ADAL" clId="{A1B5D9FE-A6E3-42AF-A661-E57086CFD599}" dt="2019-06-13T18:20:29.843" v="128" actId="2696"/>
        <pc:sldMkLst>
          <pc:docMk/>
          <pc:sldMk cId="3233876372" sldId="777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3439724521" sldId="778"/>
        </pc:sldMkLst>
      </pc:sldChg>
      <pc:sldChg chg="addSp delSp modSp add mod ord setBg">
        <pc:chgData name="Michael Ramsey" userId="e0fbd09b-4c7d-48f7-a074-8f5da7da076f" providerId="ADAL" clId="{A1B5D9FE-A6E3-42AF-A661-E57086CFD599}" dt="2019-06-13T18:23:07.972" v="183" actId="404"/>
        <pc:sldMkLst>
          <pc:docMk/>
          <pc:sldMk cId="3819170066" sldId="780"/>
        </pc:sldMkLst>
        <pc:spChg chg="del">
          <ac:chgData name="Michael Ramsey" userId="e0fbd09b-4c7d-48f7-a074-8f5da7da076f" providerId="ADAL" clId="{A1B5D9FE-A6E3-42AF-A661-E57086CFD599}" dt="2019-06-13T18:20:45.170" v="130" actId="931"/>
          <ac:spMkLst>
            <pc:docMk/>
            <pc:sldMk cId="3819170066" sldId="780"/>
            <ac:spMk id="2" creationId="{BBAC05B1-53F7-4D38-B1B5-89010904646A}"/>
          </ac:spMkLst>
        </pc:spChg>
        <pc:spChg chg="mod">
          <ac:chgData name="Michael Ramsey" userId="e0fbd09b-4c7d-48f7-a074-8f5da7da076f" providerId="ADAL" clId="{A1B5D9FE-A6E3-42AF-A661-E57086CFD599}" dt="2019-06-13T18:23:07.972" v="183" actId="404"/>
          <ac:spMkLst>
            <pc:docMk/>
            <pc:sldMk cId="3819170066" sldId="780"/>
            <ac:spMk id="4" creationId="{A7B0243F-0C32-47AF-B7BE-31B57884BAF3}"/>
          </ac:spMkLst>
        </pc:spChg>
        <pc:picChg chg="add mod ord">
          <ac:chgData name="Michael Ramsey" userId="e0fbd09b-4c7d-48f7-a074-8f5da7da076f" providerId="ADAL" clId="{A1B5D9FE-A6E3-42AF-A661-E57086CFD599}" dt="2019-06-13T18:20:47.776" v="133" actId="962"/>
          <ac:picMkLst>
            <pc:docMk/>
            <pc:sldMk cId="3819170066" sldId="780"/>
            <ac:picMk id="5" creationId="{1D477A48-D21E-42CE-8FCE-84BABF9B1E36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1846657370" sldId="781"/>
        </pc:sldMkLst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1622615864" sldId="782"/>
        </pc:sldMkLst>
      </pc:sldChg>
      <pc:sldChg chg="modSp">
        <pc:chgData name="Michael Ramsey" userId="e0fbd09b-4c7d-48f7-a074-8f5da7da076f" providerId="ADAL" clId="{A1B5D9FE-A6E3-42AF-A661-E57086CFD599}" dt="2019-06-13T18:37:03.540" v="333" actId="1076"/>
        <pc:sldMkLst>
          <pc:docMk/>
          <pc:sldMk cId="614810130" sldId="786"/>
        </pc:sldMkLst>
        <pc:picChg chg="mod">
          <ac:chgData name="Michael Ramsey" userId="e0fbd09b-4c7d-48f7-a074-8f5da7da076f" providerId="ADAL" clId="{A1B5D9FE-A6E3-42AF-A661-E57086CFD599}" dt="2019-06-13T18:37:03.540" v="333" actId="1076"/>
          <ac:picMkLst>
            <pc:docMk/>
            <pc:sldMk cId="614810130" sldId="786"/>
            <ac:picMk id="1026" creationId="{E5537B09-5C41-4234-9E59-FA4A4A986BC5}"/>
          </ac:picMkLst>
        </pc:picChg>
      </pc:sldChg>
      <pc:sldChg chg="delSp modSp">
        <pc:chgData name="Michael Ramsey" userId="e0fbd09b-4c7d-48f7-a074-8f5da7da076f" providerId="ADAL" clId="{A1B5D9FE-A6E3-42AF-A661-E57086CFD599}" dt="2019-06-13T18:34:39.314" v="332" actId="1035"/>
        <pc:sldMkLst>
          <pc:docMk/>
          <pc:sldMk cId="631098931" sldId="810"/>
        </pc:sldMkLst>
        <pc:spChg chg="mod">
          <ac:chgData name="Michael Ramsey" userId="e0fbd09b-4c7d-48f7-a074-8f5da7da076f" providerId="ADAL" clId="{A1B5D9FE-A6E3-42AF-A661-E57086CFD599}" dt="2019-06-13T18:34:09.985" v="317" actId="1076"/>
          <ac:spMkLst>
            <pc:docMk/>
            <pc:sldMk cId="631098931" sldId="810"/>
            <ac:spMk id="2" creationId="{A5644582-932F-4523-820C-480F9F4E317A}"/>
          </ac:spMkLst>
        </pc:spChg>
        <pc:picChg chg="mod">
          <ac:chgData name="Michael Ramsey" userId="e0fbd09b-4c7d-48f7-a074-8f5da7da076f" providerId="ADAL" clId="{A1B5D9FE-A6E3-42AF-A661-E57086CFD599}" dt="2019-06-13T18:34:18.643" v="320" actId="1076"/>
          <ac:picMkLst>
            <pc:docMk/>
            <pc:sldMk cId="631098931" sldId="810"/>
            <ac:picMk id="12" creationId="{B11175EA-0D83-4A50-B852-4E03AD31F500}"/>
          </ac:picMkLst>
        </pc:picChg>
        <pc:picChg chg="mod">
          <ac:chgData name="Michael Ramsey" userId="e0fbd09b-4c7d-48f7-a074-8f5da7da076f" providerId="ADAL" clId="{A1B5D9FE-A6E3-42AF-A661-E57086CFD599}" dt="2019-06-13T18:34:39.314" v="332" actId="1035"/>
          <ac:picMkLst>
            <pc:docMk/>
            <pc:sldMk cId="631098931" sldId="810"/>
            <ac:picMk id="1032" creationId="{396FF74B-F78C-4C3A-AD1E-3E22A438521D}"/>
          </ac:picMkLst>
        </pc:picChg>
        <pc:picChg chg="del">
          <ac:chgData name="Michael Ramsey" userId="e0fbd09b-4c7d-48f7-a074-8f5da7da076f" providerId="ADAL" clId="{A1B5D9FE-A6E3-42AF-A661-E57086CFD599}" dt="2019-06-13T18:34:13.451" v="318" actId="478"/>
          <ac:picMkLst>
            <pc:docMk/>
            <pc:sldMk cId="631098931" sldId="810"/>
            <ac:picMk id="4098" creationId="{D64875B4-A4ED-4ACB-B00C-A15BDF830C85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3543359862" sldId="820"/>
        </pc:sldMkLst>
      </pc:sldChg>
      <pc:sldChg chg="addSp delSp modSp add mod setBg">
        <pc:chgData name="Michael Ramsey" userId="e0fbd09b-4c7d-48f7-a074-8f5da7da076f" providerId="ADAL" clId="{A1B5D9FE-A6E3-42AF-A661-E57086CFD599}" dt="2019-06-13T18:23:13.566" v="185" actId="403"/>
        <pc:sldMkLst>
          <pc:docMk/>
          <pc:sldMk cId="4028646444" sldId="821"/>
        </pc:sldMkLst>
        <pc:spChg chg="mod">
          <ac:chgData name="Michael Ramsey" userId="e0fbd09b-4c7d-48f7-a074-8f5da7da076f" providerId="ADAL" clId="{A1B5D9FE-A6E3-42AF-A661-E57086CFD599}" dt="2019-06-13T18:23:13.566" v="185" actId="403"/>
          <ac:spMkLst>
            <pc:docMk/>
            <pc:sldMk cId="4028646444" sldId="821"/>
            <ac:spMk id="4" creationId="{A7B0243F-0C32-47AF-B7BE-31B57884BAF3}"/>
          </ac:spMkLst>
        </pc:spChg>
        <pc:spChg chg="add del">
          <ac:chgData name="Michael Ramsey" userId="e0fbd09b-4c7d-48f7-a074-8f5da7da076f" providerId="ADAL" clId="{A1B5D9FE-A6E3-42AF-A661-E57086CFD599}" dt="2019-06-13T18:21:15.905" v="142" actId="931"/>
          <ac:spMkLst>
            <pc:docMk/>
            <pc:sldMk cId="4028646444" sldId="821"/>
            <ac:spMk id="6" creationId="{7D9C6390-31F0-4637-AD22-00AED3543674}"/>
          </ac:spMkLst>
        </pc:spChg>
        <pc:picChg chg="add del mod ord">
          <ac:chgData name="Michael Ramsey" userId="e0fbd09b-4c7d-48f7-a074-8f5da7da076f" providerId="ADAL" clId="{A1B5D9FE-A6E3-42AF-A661-E57086CFD599}" dt="2019-06-13T18:21:11.472" v="141" actId="931"/>
          <ac:picMkLst>
            <pc:docMk/>
            <pc:sldMk cId="4028646444" sldId="821"/>
            <ac:picMk id="3" creationId="{1E69F33A-45D9-441C-95DB-492959396DD7}"/>
          </ac:picMkLst>
        </pc:picChg>
        <pc:picChg chg="add mod ord">
          <ac:chgData name="Michael Ramsey" userId="e0fbd09b-4c7d-48f7-a074-8f5da7da076f" providerId="ADAL" clId="{A1B5D9FE-A6E3-42AF-A661-E57086CFD599}" dt="2019-06-13T18:21:17.639" v="145" actId="26606"/>
          <ac:picMkLst>
            <pc:docMk/>
            <pc:sldMk cId="4028646444" sldId="821"/>
            <ac:picMk id="7" creationId="{073CDBAB-BE16-4E1E-9606-E3EBF14BA8CD}"/>
          </ac:picMkLst>
        </pc:picChg>
      </pc:sldChg>
      <pc:sldChg chg="add">
        <pc:chgData name="Michael Ramsey" userId="e0fbd09b-4c7d-48f7-a074-8f5da7da076f" providerId="ADAL" clId="{A1B5D9FE-A6E3-42AF-A661-E57086CFD599}" dt="2019-06-13T18:15:46.965" v="0"/>
        <pc:sldMkLst>
          <pc:docMk/>
          <pc:sldMk cId="1333052300" sldId="822"/>
        </pc:sldMkLst>
      </pc:sldChg>
      <pc:sldChg chg="del">
        <pc:chgData name="Michael Ramsey" userId="e0fbd09b-4c7d-48f7-a074-8f5da7da076f" providerId="ADAL" clId="{A1B5D9FE-A6E3-42AF-A661-E57086CFD599}" dt="2019-06-13T18:17:43.117" v="86" actId="2696"/>
        <pc:sldMkLst>
          <pc:docMk/>
          <pc:sldMk cId="2359074108" sldId="834"/>
        </pc:sldMkLst>
      </pc:sldChg>
      <pc:sldChg chg="modSp">
        <pc:chgData name="Michael Ramsey" userId="e0fbd09b-4c7d-48f7-a074-8f5da7da076f" providerId="ADAL" clId="{A1B5D9FE-A6E3-42AF-A661-E57086CFD599}" dt="2019-06-13T18:37:45.242" v="391" actId="20577"/>
        <pc:sldMkLst>
          <pc:docMk/>
          <pc:sldMk cId="516941484" sldId="855"/>
        </pc:sldMkLst>
        <pc:spChg chg="mod">
          <ac:chgData name="Michael Ramsey" userId="e0fbd09b-4c7d-48f7-a074-8f5da7da076f" providerId="ADAL" clId="{A1B5D9FE-A6E3-42AF-A661-E57086CFD599}" dt="2019-06-13T18:37:45.242" v="391" actId="20577"/>
          <ac:spMkLst>
            <pc:docMk/>
            <pc:sldMk cId="516941484" sldId="855"/>
            <ac:spMk id="3" creationId="{613C89D2-5A62-4A3D-8C5D-7D65E0650763}"/>
          </ac:spMkLst>
        </pc:spChg>
      </pc:sldChg>
      <pc:sldChg chg="add del modTransition">
        <pc:chgData name="Michael Ramsey" userId="e0fbd09b-4c7d-48f7-a074-8f5da7da076f" providerId="ADAL" clId="{A1B5D9FE-A6E3-42AF-A661-E57086CFD599}" dt="2019-06-13T18:25:42.995" v="192" actId="2696"/>
        <pc:sldMkLst>
          <pc:docMk/>
          <pc:sldMk cId="4108786675" sldId="858"/>
        </pc:sldMkLst>
      </pc:sldChg>
      <pc:sldChg chg="del">
        <pc:chgData name="Michael Ramsey" userId="e0fbd09b-4c7d-48f7-a074-8f5da7da076f" providerId="ADAL" clId="{A1B5D9FE-A6E3-42AF-A661-E57086CFD599}" dt="2019-06-13T18:21:21.151" v="146" actId="2696"/>
        <pc:sldMkLst>
          <pc:docMk/>
          <pc:sldMk cId="4100811595" sldId="861"/>
        </pc:sldMkLst>
      </pc:sldChg>
      <pc:sldChg chg="del">
        <pc:chgData name="Michael Ramsey" userId="e0fbd09b-4c7d-48f7-a074-8f5da7da076f" providerId="ADAL" clId="{A1B5D9FE-A6E3-42AF-A661-E57086CFD599}" dt="2019-06-13T18:18:16.006" v="91" actId="2696"/>
        <pc:sldMkLst>
          <pc:docMk/>
          <pc:sldMk cId="408882020" sldId="862"/>
        </pc:sldMkLst>
      </pc:sldChg>
      <pc:sldChg chg="add">
        <pc:chgData name="Michael Ramsey" userId="e0fbd09b-4c7d-48f7-a074-8f5da7da076f" providerId="ADAL" clId="{A1B5D9FE-A6E3-42AF-A661-E57086CFD599}" dt="2019-06-13T18:18:21.868" v="92"/>
        <pc:sldMkLst>
          <pc:docMk/>
          <pc:sldMk cId="3967962391" sldId="862"/>
        </pc:sldMkLst>
      </pc:sldChg>
      <pc:sldChg chg="addSp delSp add">
        <pc:chgData name="Michael Ramsey" userId="e0fbd09b-4c7d-48f7-a074-8f5da7da076f" providerId="ADAL" clId="{A1B5D9FE-A6E3-42AF-A661-E57086CFD599}" dt="2019-06-13T18:25:15.416" v="190"/>
        <pc:sldMkLst>
          <pc:docMk/>
          <pc:sldMk cId="865297534" sldId="863"/>
        </pc:sldMkLst>
        <pc:spChg chg="del">
          <ac:chgData name="Michael Ramsey" userId="e0fbd09b-4c7d-48f7-a074-8f5da7da076f" providerId="ADAL" clId="{A1B5D9FE-A6E3-42AF-A661-E57086CFD599}" dt="2019-06-13T18:25:14.309" v="189"/>
          <ac:spMkLst>
            <pc:docMk/>
            <pc:sldMk cId="865297534" sldId="863"/>
            <ac:spMk id="2" creationId="{0A52765C-5A2E-4D83-AB4F-4C75580F8CBE}"/>
          </ac:spMkLst>
        </pc:spChg>
        <pc:spChg chg="del">
          <ac:chgData name="Michael Ramsey" userId="e0fbd09b-4c7d-48f7-a074-8f5da7da076f" providerId="ADAL" clId="{A1B5D9FE-A6E3-42AF-A661-E57086CFD599}" dt="2019-06-13T18:25:14.309" v="189"/>
          <ac:spMkLst>
            <pc:docMk/>
            <pc:sldMk cId="865297534" sldId="863"/>
            <ac:spMk id="3" creationId="{737D0A35-303F-4A1B-ACB6-FE4AB55827A4}"/>
          </ac:spMkLst>
        </pc:spChg>
        <pc:picChg chg="add">
          <ac:chgData name="Michael Ramsey" userId="e0fbd09b-4c7d-48f7-a074-8f5da7da076f" providerId="ADAL" clId="{A1B5D9FE-A6E3-42AF-A661-E57086CFD599}" dt="2019-06-13T18:25:15.416" v="190"/>
          <ac:picMkLst>
            <pc:docMk/>
            <pc:sldMk cId="865297534" sldId="863"/>
            <ac:picMk id="4" creationId="{618D2E6D-DA36-4A3F-B16B-9F2544DB7F10}"/>
          </ac:picMkLst>
        </pc:picChg>
        <pc:picChg chg="add">
          <ac:chgData name="Michael Ramsey" userId="e0fbd09b-4c7d-48f7-a074-8f5da7da076f" providerId="ADAL" clId="{A1B5D9FE-A6E3-42AF-A661-E57086CFD599}" dt="2019-06-13T18:25:15.416" v="190"/>
          <ac:picMkLst>
            <pc:docMk/>
            <pc:sldMk cId="865297534" sldId="863"/>
            <ac:picMk id="5" creationId="{A43556D1-CFB7-4438-9EAE-60435E6A6685}"/>
          </ac:picMkLst>
        </pc:picChg>
        <pc:picChg chg="add">
          <ac:chgData name="Michael Ramsey" userId="e0fbd09b-4c7d-48f7-a074-8f5da7da076f" providerId="ADAL" clId="{A1B5D9FE-A6E3-42AF-A661-E57086CFD599}" dt="2019-06-13T18:25:15.416" v="190"/>
          <ac:picMkLst>
            <pc:docMk/>
            <pc:sldMk cId="865297534" sldId="863"/>
            <ac:picMk id="6" creationId="{D5158064-C444-428F-9075-D43009951F20}"/>
          </ac:picMkLst>
        </pc:picChg>
      </pc:sldChg>
      <pc:sldChg chg="del">
        <pc:chgData name="Michael Ramsey" userId="e0fbd09b-4c7d-48f7-a074-8f5da7da076f" providerId="ADAL" clId="{A1B5D9FE-A6E3-42AF-A661-E57086CFD599}" dt="2019-06-13T18:17:43.131" v="87" actId="2696"/>
        <pc:sldMkLst>
          <pc:docMk/>
          <pc:sldMk cId="2984920357" sldId="863"/>
        </pc:sldMkLst>
      </pc:sldChg>
      <pc:sldChg chg="addSp modSp add">
        <pc:chgData name="Michael Ramsey" userId="e0fbd09b-4c7d-48f7-a074-8f5da7da076f" providerId="ADAL" clId="{A1B5D9FE-A6E3-42AF-A661-E57086CFD599}" dt="2019-06-13T18:33:49.455" v="313" actId="403"/>
        <pc:sldMkLst>
          <pc:docMk/>
          <pc:sldMk cId="316317736" sldId="864"/>
        </pc:sldMkLst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" creationId="{E5428F1F-AAAC-4D38-9DD1-D24910CCE1C1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5" creationId="{8C85B82D-7466-4ACB-BD03-4E1F2CEB5BF2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6" creationId="{11DA573F-03EE-4462-B4CA-F7308B1959CD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7" creationId="{68992431-ADB1-4A6D-99DC-FB8520784E05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8" creationId="{5B56537D-02E0-4652-93F3-9B134571BA1F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9" creationId="{4F864BBA-0D14-4136-92F4-D41EB6162FDB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0" creationId="{E360C0C6-BD0A-4ACC-8F2C-DEF251A6B6C3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1" creationId="{D1C0A19A-B307-49A4-9123-6961A0DD25AD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2" creationId="{D3D3F497-36AA-460C-BE02-C3BA3797FB56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3" creationId="{94AA2E6F-C0AE-41C8-90EB-367331397E20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4" creationId="{18C5B9AD-AA01-4073-9B53-9084CD9D9168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5" creationId="{C84F48C7-A85A-4973-9DFE-D8394AF1FA4D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6" creationId="{90E5B19C-D74B-4ED6-8ABF-EE8CE01F611E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7" creationId="{6DCAD991-ADD7-478D-B5B7-FEE75C150ED9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8" creationId="{1ED18F0E-C2B6-4774-A0F0-2075C75F8035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19" creationId="{A4762007-96EC-4287-8A1E-5D9FBBBB9BB3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0" creationId="{B5DC463C-04B6-4F08-9BE6-B18C6F9A6AD9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1" creationId="{8EFFB85D-0750-4FB9-80A5-7F709F4A8DBD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2" creationId="{39C031BC-1317-44C0-A7C9-84E374062B5D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3" creationId="{426281CF-4AE2-4854-BB33-35901DB98CCF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4" creationId="{51F96D9B-C21C-4904-9C1C-43FE87897002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5" creationId="{C2CCA30D-CCD3-41CF-AF6C-367EC793B55F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6" creationId="{9BFF9311-2BA8-4EB0-92EC-A899185304B7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7" creationId="{8FF7C06F-8C15-4888-A575-359F9C59608F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8" creationId="{7DAD35E5-DC56-465B-BDC8-06CCEDE147A3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29" creationId="{FF4AE6D7-5DE0-4DE2-AE84-EC1E70F8BC99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0" creationId="{303FEEC3-BD89-4C61-9DF8-C2C38A1D373D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1" creationId="{33C2AFED-5034-4CBE-857D-95F79A9C2349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2" creationId="{9574C28F-2823-4DCE-A30C-BA4884344907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3" creationId="{66C5A565-3C68-40C7-A116-733BF5429776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4" creationId="{9B83ABAC-F480-4645-B8BF-6E93DB0515AA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5" creationId="{CE46CB49-35CD-4B31-84AC-22F2767314D5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6" creationId="{00592FC2-0EFD-4445-B825-2AA4771049F6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7" creationId="{788784F4-A334-43DB-85D3-A4AB0E17AB79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8" creationId="{E26D6033-7BD5-4707-B5C4-F7D1398C9077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39" creationId="{565FFAB7-D574-4926-8FBA-299536D30C9A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0" creationId="{885AB09C-5A42-45ED-AFA6-39602E2ABD81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1" creationId="{2701061C-DDC6-4553-9D26-C9E57EC6AEDC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2" creationId="{D7DC9A9A-F7D9-493C-A6F7-7FA95FABA8C3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3" creationId="{3A4DDDE4-347D-4BC6-B15C-276F321DE7FF}"/>
          </ac:spMkLst>
        </pc:spChg>
        <pc:spChg chg="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7" creationId="{B27CA064-325D-465B-9A76-CC19B92B9D92}"/>
          </ac:spMkLst>
        </pc:spChg>
        <pc:spChg chg="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8" creationId="{03950216-BB8A-4794-AB73-2FB7A70867CB}"/>
          </ac:spMkLst>
        </pc:spChg>
        <pc:spChg chg="add mod">
          <ac:chgData name="Michael Ramsey" userId="e0fbd09b-4c7d-48f7-a074-8f5da7da076f" providerId="ADAL" clId="{A1B5D9FE-A6E3-42AF-A661-E57086CFD599}" dt="2019-06-13T18:33:49.455" v="313" actId="403"/>
          <ac:spMkLst>
            <pc:docMk/>
            <pc:sldMk cId="316317736" sldId="864"/>
            <ac:spMk id="49" creationId="{97A540B9-FD01-4E13-8059-2DFD1A28F541}"/>
          </ac:spMkLst>
        </pc:spChg>
        <pc:spChg chg="add mod">
          <ac:chgData name="Michael Ramsey" userId="e0fbd09b-4c7d-48f7-a074-8f5da7da076f" providerId="ADAL" clId="{A1B5D9FE-A6E3-42AF-A661-E57086CFD599}" dt="2019-06-13T18:30:12.913" v="281" actId="20577"/>
          <ac:spMkLst>
            <pc:docMk/>
            <pc:sldMk cId="316317736" sldId="864"/>
            <ac:spMk id="50" creationId="{E454C647-55ED-4091-BD3C-B01909F7C594}"/>
          </ac:spMkLst>
        </pc:spChg>
        <pc:spChg chg="add">
          <ac:chgData name="Michael Ramsey" userId="e0fbd09b-4c7d-48f7-a074-8f5da7da076f" providerId="ADAL" clId="{A1B5D9FE-A6E3-42AF-A661-E57086CFD599}" dt="2019-06-13T18:28:00.700" v="220"/>
          <ac:spMkLst>
            <pc:docMk/>
            <pc:sldMk cId="316317736" sldId="864"/>
            <ac:spMk id="51" creationId="{B24FB343-EFD1-4D5D-9E2A-D4165803A471}"/>
          </ac:spMkLst>
        </pc:spChg>
        <pc:grpChg chg="add mod">
          <ac:chgData name="Michael Ramsey" userId="e0fbd09b-4c7d-48f7-a074-8f5da7da076f" providerId="ADAL" clId="{A1B5D9FE-A6E3-42AF-A661-E57086CFD599}" dt="2019-06-13T18:33:46.429" v="311" actId="1036"/>
          <ac:grpSpMkLst>
            <pc:docMk/>
            <pc:sldMk cId="316317736" sldId="864"/>
            <ac:grpSpMk id="46" creationId="{45818656-7114-44BF-A1A7-F656F1BB9011}"/>
          </ac:grpSpMkLst>
        </pc:grpChg>
        <pc:picChg chg="add mod">
          <ac:chgData name="Michael Ramsey" userId="e0fbd09b-4c7d-48f7-a074-8f5da7da076f" providerId="ADAL" clId="{A1B5D9FE-A6E3-42AF-A661-E57086CFD599}" dt="2019-06-13T18:33:46.429" v="311" actId="1036"/>
          <ac:picMkLst>
            <pc:docMk/>
            <pc:sldMk cId="316317736" sldId="864"/>
            <ac:picMk id="2" creationId="{06907AA4-280C-49BD-8E2B-323FA96853BB}"/>
          </ac:picMkLst>
        </pc:picChg>
        <pc:picChg chg="add mod">
          <ac:chgData name="Michael Ramsey" userId="e0fbd09b-4c7d-48f7-a074-8f5da7da076f" providerId="ADAL" clId="{A1B5D9FE-A6E3-42AF-A661-E57086CFD599}" dt="2019-06-13T18:33:46.429" v="311" actId="1036"/>
          <ac:picMkLst>
            <pc:docMk/>
            <pc:sldMk cId="316317736" sldId="864"/>
            <ac:picMk id="3" creationId="{E8ED0DA6-F2E4-40E4-BF29-9B5912E2AABF}"/>
          </ac:picMkLst>
        </pc:picChg>
        <pc:picChg chg="add mod">
          <ac:chgData name="Michael Ramsey" userId="e0fbd09b-4c7d-48f7-a074-8f5da7da076f" providerId="ADAL" clId="{A1B5D9FE-A6E3-42AF-A661-E57086CFD599}" dt="2019-06-13T18:33:46.429" v="311" actId="1036"/>
          <ac:picMkLst>
            <pc:docMk/>
            <pc:sldMk cId="316317736" sldId="864"/>
            <ac:picMk id="45" creationId="{2DFFAF69-FBD8-4CF2-9A7A-4F8609F0FA80}"/>
          </ac:picMkLst>
        </pc:picChg>
        <pc:cxnChg chg="add mod">
          <ac:chgData name="Michael Ramsey" userId="e0fbd09b-4c7d-48f7-a074-8f5da7da076f" providerId="ADAL" clId="{A1B5D9FE-A6E3-42AF-A661-E57086CFD599}" dt="2019-06-13T18:33:46.429" v="311" actId="1036"/>
          <ac:cxnSpMkLst>
            <pc:docMk/>
            <pc:sldMk cId="316317736" sldId="864"/>
            <ac:cxnSpMk id="44" creationId="{AE7C840D-D61A-46DE-A70B-57C525530995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Facebook Users In the US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6A-4D80-892E-D55D7730FB5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86A-4D80-892E-D55D7730FB56}"/>
              </c:ext>
            </c:extLst>
          </c:dPt>
          <c:cat>
            <c:strRef>
              <c:f>Sheet1!$A$2:$A$3</c:f>
              <c:strCache>
                <c:ptCount val="2"/>
                <c:pt idx="0">
                  <c:v>Facebook Users</c:v>
                </c:pt>
                <c:pt idx="1">
                  <c:v>Everybody Else - My Space?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A-4D80-892E-D55D7730F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841331154360425"/>
          <c:y val="0.71701364223644415"/>
          <c:w val="0.21220976454030202"/>
          <c:h val="0.204094464737053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Facebook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A7-43C4-A1BC-ACE32CACDE9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A7-43C4-A1BC-ACE32CACDE9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A7-43C4-A1BC-ACE32CACDE9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A7-43C4-A1BC-ACE32CACDE98}"/>
              </c:ext>
            </c:extLst>
          </c:dPt>
          <c:cat>
            <c:strRef>
              <c:f>Sheet1!$A$2:$A$5</c:f>
              <c:strCache>
                <c:ptCount val="2"/>
                <c:pt idx="0">
                  <c:v>Visit  Facebook At Least Once Daily</c:v>
                </c:pt>
                <c:pt idx="1">
                  <c:v>Everybody Else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09-410B-ADCC-89D773928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123753079866149E-2"/>
          <c:y val="7.4299490534675036E-2"/>
          <c:w val="0.95687624692013384"/>
          <c:h val="0.823109388277369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0-8106-4BF2-B327-66BAD5D3F3FE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1-8106-4BF2-B327-66BAD5D3F3FE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Pinterest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Sheet1!$C$2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2-8106-4BF2-B327-66BAD5D3F3FE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Snapchat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Sheet1!$D$2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3-8106-4BF2-B327-66BAD5D3F3FE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LinkedIn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Sheet1!$E$2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4-8106-4BF2-B327-66BAD5D3F3FE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Twitter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Sheet1!$F$2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5-8106-4BF2-B327-66BAD5D3F3FE}"/>
            </c:ext>
          </c:extLst>
        </c:ser>
        <c:ser>
          <c:idx val="6"/>
          <c:order val="6"/>
          <c:tx>
            <c:strRef>
              <c:f>Sheet1!$G$1</c:f>
              <c:strCache>
                <c:ptCount val="1"/>
                <c:pt idx="0">
                  <c:v>WhatsApp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Sheet1!$G$2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6-8106-4BF2-B327-66BAD5D3F3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shape val="box"/>
        <c:axId val="793345144"/>
        <c:axId val="793339240"/>
        <c:axId val="0"/>
      </c:bar3DChart>
      <c:catAx>
        <c:axId val="793345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339240"/>
        <c:crosses val="autoZero"/>
        <c:auto val="1"/>
        <c:lblAlgn val="ctr"/>
        <c:lblOffset val="100"/>
        <c:noMultiLvlLbl val="0"/>
      </c:catAx>
      <c:valAx>
        <c:axId val="793339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34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717104795350674E-2"/>
          <c:y val="0.78105032389550488"/>
          <c:w val="0.98928289520464929"/>
          <c:h val="0.21894967610449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D8E45-53CB-4B3C-B67A-79DDAC8A460D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076B8-0C2D-48B7-ADF0-6D539CDD4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4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076B8-0C2D-48B7-ADF0-6D539CDD43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523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23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4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23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different types of </a:t>
            </a:r>
            <a:r>
              <a:rPr lang="en-US" dirty="0" err="1"/>
              <a:t>facebook</a:t>
            </a:r>
            <a:r>
              <a:rPr lang="en-US" dirty="0"/>
              <a:t> pages. To create and boost events, you will need an page for an “organization.”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8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This type of page have more tools, such as reviews, a blog and event calendars.  Those events are very important, as you’ll see.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“Events” and create a new 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64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window you can add a description of your event, set the date and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32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Tip:  Depending on the type of event, you may decide to ‘co-host’ the event with another organization, such as a school, PTA, PTO, etc. This will increase the number of people who see your 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20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Boost Event window, you can change the image for the event and add or change the text that will appear in the event posting.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3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67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Boosting an event means paying to have your event seen by more people in Facebook. This can be for as a little as a dollar a day.</a:t>
            </a:r>
          </a:p>
          <a:p>
            <a:r>
              <a:rPr lang="en-US" dirty="0"/>
              <a:t>To begin boosting the event, click on the button that says “Boost Event”.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73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a Detailed Targeting. Note that you can so specific, that you rule everyone out in an area.  A broad target may be better in some situations.</a:t>
            </a:r>
          </a:p>
          <a:p>
            <a:endParaRPr lang="en-US" dirty="0"/>
          </a:p>
          <a:p>
            <a:r>
              <a:rPr lang="en-US" dirty="0"/>
              <a:t>Bonus tip: More and more grandparents are raising grandchildren.  Consider adding them to your target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26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it asks about money – of course.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boost an event, you can spend as little as $1 a day.  In this scenario, that’s a whopping $14 bucks (lunch at Chick-Fil-a)  to reach between 1000 and 2700 people.  That’s really good.</a:t>
            </a:r>
          </a:p>
          <a:p>
            <a:endParaRPr lang="en-US" dirty="0"/>
          </a:p>
          <a:p>
            <a:r>
              <a:rPr lang="en-US" dirty="0"/>
              <a:t>You can choose a 1, 7 or 14 day run.  </a:t>
            </a:r>
          </a:p>
          <a:p>
            <a:endParaRPr lang="en-US" dirty="0"/>
          </a:p>
          <a:p>
            <a:r>
              <a:rPr lang="en-US" dirty="0"/>
              <a:t>Increasing the budget increases the estimated people reached. (Note: Population density in an area will greatly impact this.)</a:t>
            </a:r>
          </a:p>
          <a:p>
            <a:endParaRPr lang="en-US" dirty="0"/>
          </a:p>
          <a:p>
            <a:r>
              <a:rPr lang="en-US" dirty="0"/>
              <a:t>It’s simple.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88D1-5DC8-4F81-8943-BFB0CDC35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spend as much as  you like…. Here’s an example in this market.</a:t>
            </a:r>
          </a:p>
          <a:p>
            <a:endParaRPr lang="en-US" dirty="0"/>
          </a:p>
          <a:p>
            <a:r>
              <a:rPr lang="en-US" dirty="0"/>
              <a:t>Of course it will vary by market density and the size of the area you select. (2 mile, 3 mile, 5 mile, etc.)</a:t>
            </a:r>
          </a:p>
          <a:p>
            <a:endParaRPr lang="en-US" dirty="0"/>
          </a:p>
          <a:p>
            <a:r>
              <a:rPr lang="en-US" dirty="0"/>
              <a:t>In our tests, we spent $1 per day, typically from anywhere from 1 week to one month out.  One to two weeks out from the joining event seems to be optimal.  Most people don’t plan one month in advance.)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88D1-5DC8-4F81-8943-BFB0CDC35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3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no silver bullets here! This is one more tactic we can use to reach today’s parents!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076B8-0C2D-48B7-ADF0-6D539CDD439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6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did a search in the Dallas  - Ft Worth market…. Here’s what came up…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050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council that hasn’t claimed and updated their pin vs. Kia </a:t>
            </a:r>
            <a:r>
              <a:rPr lang="en-US" dirty="0" err="1"/>
              <a:t>Kima</a:t>
            </a:r>
            <a:r>
              <a:rPr lang="en-US" dirty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2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076B8-0C2D-48B7-ADF0-6D539CDD43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updated event on the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85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4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22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D9B0-264F-44AD-95C9-2FBBFDCF6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42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BAE7-3FB9-4CFB-BEAB-47F412F6B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2454C-F1BD-4448-98BB-503C7C61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AB8D-8265-413F-AAF6-00433448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4B6E-D9EF-47B5-A962-4BA8DA01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2076A-A561-4584-B246-E66F46D4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A477-F444-4015-A145-6C7AD8DB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8B239-E021-431E-888B-B54EF693A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33220-229B-49C5-8668-01D2B2D4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ECBDE-0652-4AA4-9E04-719467A2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9526-E3D9-4425-8C87-391397DF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9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10809"/>
            <a:ext cx="4939393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572815" y="1602462"/>
            <a:ext cx="3974473" cy="529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1632-7D88-4136-B7B5-24B8EACA9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E3AE4-33F1-4160-B97E-9B5E17BA6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9244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4034-53D8-45C5-8236-83158B77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BE258-B0BD-4B4C-A44F-F18F8B32C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6496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81C8-4EBF-4425-ABA5-84E9BB1F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10D30-3736-45FC-9449-DCB527852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0209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5D6D-4D50-46EC-A1BF-CDE4C991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10515600" cy="7087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86C8-4E21-4884-A028-D5865E6EB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294" y="96837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64CD3-D534-483A-A95C-CF803B045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6837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8466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C5D4-5869-4C10-908E-864F3276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CB89-7888-4B17-A27D-8804AF976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4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92DBD-0BF8-408E-B21A-C6EB10EF3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1CAF-ACC3-4D45-91A7-8DDB957E5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4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CD920-7F3E-4330-AE9F-56AD9776D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9065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C1AF-F9D9-4EB7-8D18-AF1D1B65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31027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2527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5415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74902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88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9BB2E-B471-4A21-8A66-A4003D02A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9B525-58A3-48C9-B579-C51FB30FB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B00C5-28EE-4356-AA43-8849B69B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B0874-34BC-453D-B60C-AF76D584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8D49-48D9-44DD-B31F-C3CC2E3B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85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471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355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8AB7-7C9D-4494-BA42-A3E5F1C06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DEBB-BF5D-44AC-BB6A-AB2613BF7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810F2-4162-4A19-B649-70F5E2F1A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2696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4FE0-4522-465B-BF76-67318584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0B218-8ADD-4A44-A9B6-C6571DD88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15EC5-BB7E-4370-8326-C9B978051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3972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85857" y="551089"/>
            <a:ext cx="5116286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BB71EE9-764D-47BD-979E-431F9608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6084831" cy="70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C52BF4B-99AA-437D-8971-321B3192D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94" y="945819"/>
            <a:ext cx="60848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4297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7164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60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1632-7D88-4136-B7B5-24B8EACA9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E3AE4-33F1-4160-B97E-9B5E17BA6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64845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4034-53D8-45C5-8236-83158B77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BE258-B0BD-4B4C-A44F-F18F8B32C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193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81C8-4EBF-4425-ABA5-84E9BB1F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10D30-3736-45FC-9449-DCB527852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2451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5D6D-4D50-46EC-A1BF-CDE4C991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10515600" cy="7087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86C8-4E21-4884-A028-D5865E6EB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294" y="96837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64CD3-D534-483A-A95C-CF803B045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6837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6305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C5D4-5869-4C10-908E-864F3276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CB89-7888-4B17-A27D-8804AF976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4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92DBD-0BF8-408E-B21A-C6EB10EF3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1CAF-ACC3-4D45-91A7-8DDB957E5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4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CD920-7F3E-4330-AE9F-56AD9776D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26028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C1AF-F9D9-4EB7-8D18-AF1D1B65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14000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2484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1266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74902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6612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50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0079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7055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8AB7-7C9D-4494-BA42-A3E5F1C06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DEBB-BF5D-44AC-BB6A-AB2613BF7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810F2-4162-4A19-B649-70F5E2F1A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1937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4FE0-4522-465B-BF76-67318584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0B218-8ADD-4A44-A9B6-C6571DD88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15EC5-BB7E-4370-8326-C9B978051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1665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85857" y="551089"/>
            <a:ext cx="5116286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BB71EE9-764D-47BD-979E-431F9608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6084831" cy="70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C52BF4B-99AA-437D-8971-321B3192D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94" y="945819"/>
            <a:ext cx="60848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3289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2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6000" y="4572000"/>
            <a:ext cx="11176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8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6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60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88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5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E902-BB76-46E6-922D-FBB1CB68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AA02-2FC5-4CF7-93FF-0C6123E5E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C695-2B07-49FE-858F-84899401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EA4BD-F333-4430-8E57-EC870089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BF1CB-3E6A-44F7-9E66-F78731E1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9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7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0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52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70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81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9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2841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56" y="457210"/>
            <a:ext cx="3418344" cy="15621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94857" y="2235200"/>
            <a:ext cx="3386667" cy="3975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656669" y="457200"/>
            <a:ext cx="6891867" cy="576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756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:\Billable\2014\BSA\BSA_Promo Flyer_images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41" y="5481638"/>
            <a:ext cx="665056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9025" y="1432949"/>
            <a:ext cx="11084983" cy="3623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696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:\Billable\2014\BSA\BSA_Promo Flyer_images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41" y="5483236"/>
            <a:ext cx="665056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9025" y="1432949"/>
            <a:ext cx="11084983" cy="3623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758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BD46-A039-4176-92A2-3238A1DD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B407-94C1-45B2-B895-4082E14D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8B97-0C5C-467A-BCFC-00F4E1DB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C4FCF-2BAA-4692-BE73-ADDFD968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5825-1D43-4DCE-A40E-74857D51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09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1471-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0"/>
            <a:ext cx="1219200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935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699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1105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372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9939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121920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6935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0646-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4238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317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9722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86317" y="1524000"/>
            <a:ext cx="5283200" cy="454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6072717" y="1524000"/>
            <a:ext cx="5283200" cy="454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037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09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87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30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4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58760-0BE4-409D-93D8-568AF431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32F19-3FCE-45CF-921A-21FC06322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8814B-C922-4A7E-8158-97FE64C47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D4435-240C-4982-BF30-19D9D938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8E7A8-0B65-4B35-A5F8-6505FE29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4CA6B-18FF-42EE-9D5A-60B19026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1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01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12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26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95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7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67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82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2841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56" y="457208"/>
            <a:ext cx="3418344" cy="15621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94857" y="2235200"/>
            <a:ext cx="3386667" cy="3975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656669" y="457200"/>
            <a:ext cx="6891867" cy="576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1542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:\Billable\2014\BSA\BSA_Promo Flyer_images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39" y="5481638"/>
            <a:ext cx="665056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9023" y="1432947"/>
            <a:ext cx="11084983" cy="3623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520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:\Billable\2014\BSA\BSA_Promo Flyer_images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39" y="5483234"/>
            <a:ext cx="665056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9023" y="1432947"/>
            <a:ext cx="11084983" cy="3623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39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9150-5CF8-4421-84BD-B7FF0C98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CEF08-8A44-4FD4-B2FF-5A8015794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BD1E1-4E39-480F-BE2E-2413D412E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1CD0B7-AD7D-4616-8DEA-8F5D0632C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6F6AE2-D072-4C3A-9CC3-08F4E3E25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A5D1C7-F48D-4327-968B-0F8E6A47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D57F5A-A0E4-4003-BEF8-CF8C38D0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A5823-FBF9-4918-B27D-87A58396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4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870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1471-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0"/>
            <a:ext cx="1219200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516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699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1105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97597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9939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121920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280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0646-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56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317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8968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86317" y="1524000"/>
            <a:ext cx="5283200" cy="454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6072717" y="1524000"/>
            <a:ext cx="5283200" cy="454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059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83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42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00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8A65-019E-4BE0-A200-34F55EE9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446AD-E7C2-4BAF-900F-6935BF6A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7D8C9-1F7D-42EC-90EE-32010F2E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74787-B1D0-4920-B2AA-058988B0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58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661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536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0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4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57120" y="1929033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660155-8354-41EF-AA64-E9C9C02B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176FB-C2E5-4686-A401-997046B7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816CE-C777-4C41-A7FF-F23FC672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62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6133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90160" y="568960"/>
            <a:ext cx="3037840" cy="171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412480" y="1127760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90160" y="34308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412480" y="39896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74160" y="4572000"/>
            <a:ext cx="7101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6000" y="4572000"/>
            <a:ext cx="11176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0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4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2556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1" y="568960"/>
            <a:ext cx="6106159" cy="400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0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2854960"/>
            <a:ext cx="3048000" cy="4003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7E8F-BB44-4EC2-B014-9BC408BC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ADA7C-C3A2-480F-950A-A54DDCF9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4E0F3-5E1F-4FA7-A582-E3D5DC163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B718-623C-4F7C-BFA0-C93F7EBC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C7A8-A0F2-43F2-BDC3-DDD4F2AE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27A01-E608-489C-8047-14DCA0CB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260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3413760"/>
            <a:ext cx="6106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-3048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14720" y="2171395"/>
            <a:ext cx="2194560" cy="3094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4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028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635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70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33840" y="-30480"/>
            <a:ext cx="3058160" cy="68884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5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24" y="946702"/>
            <a:ext cx="4067175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112000" y="1135075"/>
            <a:ext cx="4053840" cy="457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140319"/>
            <a:ext cx="2042161" cy="4569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3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8F76-1136-4725-81D8-1A60A240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7BA6E-CA2B-41CA-BD16-D759E3C19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AD4C1-AFED-474A-B0E9-14A600975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4158D-F2DF-4728-A10E-B22749AFA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F44D8-05EB-4ABE-9F0E-194813E8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E4630-2300-40AF-8FE5-5C688D59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819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60158" y="3429000"/>
            <a:ext cx="4821363" cy="28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28823" y="3429000"/>
            <a:ext cx="4067177" cy="2860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030852" y="1152057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09600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71" y="1118383"/>
            <a:ext cx="3196773" cy="5000340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3" y="1118383"/>
            <a:ext cx="3196773" cy="5000340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15" y="1118383"/>
            <a:ext cx="3196773" cy="50003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781257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43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81170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35083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2017918" y="878571"/>
            <a:ext cx="2530932" cy="5052118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4984001" y="878571"/>
            <a:ext cx="2530932" cy="5052118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7948339" y="878571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60357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0778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5480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38">
            <a:extLst>
              <a:ext uri="{FF2B5EF4-FFF2-40B4-BE49-F238E27FC236}">
                <a16:creationId xmlns:a16="http://schemas.microsoft.com/office/drawing/2014/main" id="{6D82B632-4367-2547-B733-62C9EE6033E2}"/>
              </a:ext>
            </a:extLst>
          </p:cNvPr>
          <p:cNvGrpSpPr/>
          <p:nvPr userDrawn="1"/>
        </p:nvGrpSpPr>
        <p:grpSpPr>
          <a:xfrm>
            <a:off x="4849946" y="878571"/>
            <a:ext cx="2530932" cy="5052118"/>
            <a:chOff x="3421706" y="1143000"/>
            <a:chExt cx="2530932" cy="5052117"/>
          </a:xfrm>
        </p:grpSpPr>
        <p:sp>
          <p:nvSpPr>
            <p:cNvPr id="13" name="Скругленный прямоугольник 39">
              <a:extLst>
                <a:ext uri="{FF2B5EF4-FFF2-40B4-BE49-F238E27FC236}">
                  <a16:creationId xmlns:a16="http://schemas.microsoft.com/office/drawing/2014/main" id="{DF1565C7-239D-8543-89C4-13472763F021}"/>
                </a:ext>
              </a:extLst>
            </p:cNvPr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Скругленный прямоугольник 40">
              <a:extLst>
                <a:ext uri="{FF2B5EF4-FFF2-40B4-BE49-F238E27FC236}">
                  <a16:creationId xmlns:a16="http://schemas.microsoft.com/office/drawing/2014/main" id="{22C22802-A716-F34C-84B8-260D4352365C}"/>
                </a:ext>
              </a:extLst>
            </p:cNvPr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6" name="Скругленный прямоугольник 41">
              <a:extLst>
                <a:ext uri="{FF2B5EF4-FFF2-40B4-BE49-F238E27FC236}">
                  <a16:creationId xmlns:a16="http://schemas.microsoft.com/office/drawing/2014/main" id="{897D2056-A1C1-E948-B16C-717DA9D848B4}"/>
                </a:ext>
              </a:extLst>
            </p:cNvPr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7" name="Скругленный прямоугольник 42">
              <a:extLst>
                <a:ext uri="{FF2B5EF4-FFF2-40B4-BE49-F238E27FC236}">
                  <a16:creationId xmlns:a16="http://schemas.microsoft.com/office/drawing/2014/main" id="{4E56983C-0B74-6045-9E8A-55AACD0DF7F4}"/>
                </a:ext>
              </a:extLst>
            </p:cNvPr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8" name="Скругленный прямоугольник 43">
              <a:extLst>
                <a:ext uri="{FF2B5EF4-FFF2-40B4-BE49-F238E27FC236}">
                  <a16:creationId xmlns:a16="http://schemas.microsoft.com/office/drawing/2014/main" id="{1884B5C6-671B-DB44-9ABC-9E625609450A}"/>
                </a:ext>
              </a:extLst>
            </p:cNvPr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Овал 44">
              <a:extLst>
                <a:ext uri="{FF2B5EF4-FFF2-40B4-BE49-F238E27FC236}">
                  <a16:creationId xmlns:a16="http://schemas.microsoft.com/office/drawing/2014/main" id="{EC3A18F2-6120-0244-88A6-9CE2EE9FF4C4}"/>
                </a:ext>
              </a:extLst>
            </p:cNvPr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5">
              <a:extLst>
                <a:ext uri="{FF2B5EF4-FFF2-40B4-BE49-F238E27FC236}">
                  <a16:creationId xmlns:a16="http://schemas.microsoft.com/office/drawing/2014/main" id="{B277147B-1540-A14C-ABB0-5335AE83FA1A}"/>
                </a:ext>
              </a:extLst>
            </p:cNvPr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Овал 46">
              <a:extLst>
                <a:ext uri="{FF2B5EF4-FFF2-40B4-BE49-F238E27FC236}">
                  <a16:creationId xmlns:a16="http://schemas.microsoft.com/office/drawing/2014/main" id="{DC8EA646-CFFB-354D-9251-06490A30593B}"/>
                </a:ext>
              </a:extLst>
            </p:cNvPr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Овал 47">
              <a:extLst>
                <a:ext uri="{FF2B5EF4-FFF2-40B4-BE49-F238E27FC236}">
                  <a16:creationId xmlns:a16="http://schemas.microsoft.com/office/drawing/2014/main" id="{E1745DD9-8C2D-844D-94BF-61952405B513}"/>
                </a:ext>
              </a:extLst>
            </p:cNvPr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12E5D7A-018E-764A-A1AE-DFCC7AA82A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1425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DD53BBF-3B10-054C-9609-9A3E2FD130F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9753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D01F4590-53B7-DF4C-81C7-48B646A971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93663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87DBD707-E16D-374B-ACA0-F9B10508966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618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4F7B7EF7-4C7A-934C-ABA1-6F1C007D0F2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433065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4675416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4158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98650" y="1222217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96" y="3043446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066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419" y="-560706"/>
            <a:ext cx="2179780" cy="425827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26202" y="3681202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61345" y="1723133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704698" y="68305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5105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EAF9D-1F56-4246-9AD0-E719CB3D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819715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10473" y="810689"/>
            <a:ext cx="7696062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8.xml"/><Relationship Id="rId47" Type="http://schemas.openxmlformats.org/officeDocument/2006/relationships/image" Target="../media/image9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46" Type="http://schemas.openxmlformats.org/officeDocument/2006/relationships/image" Target="../media/image8.jp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9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45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4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image" Target="../media/image16.jpeg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17.jpe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0AD51B-D34F-4C64-8794-77E4FE43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87EA9-FFA1-4A42-BA65-B7AEFF1A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1FB5D-0249-4E87-85C9-13ABCEF29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AB7F-E6CA-4EFA-8780-2550D3B6408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2F5B5-CEE2-4AF7-8C54-9AC9E449F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6BBA-04E6-48F8-BCE1-42CEBA178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4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963" r:id="rId13"/>
    <p:sldLayoutId id="21474839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1764B-350A-4A23-B725-8E8D31E58E92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51C6-A0F0-4FA4-9162-2476581E1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1764B-350A-4A23-B725-8E8D31E58E92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51C6-A0F0-4FA4-9162-2476581E1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15367" y="3389244"/>
            <a:ext cx="402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15367" y="3468757"/>
            <a:ext cx="2010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7F852B9-99A0-724E-A27C-C5392EE3AC12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55" y="63443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1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  <p:sldLayoutId id="2147483900" r:id="rId21"/>
    <p:sldLayoutId id="2147483901" r:id="rId22"/>
    <p:sldLayoutId id="2147483902" r:id="rId23"/>
    <p:sldLayoutId id="2147483903" r:id="rId24"/>
    <p:sldLayoutId id="2147483904" r:id="rId25"/>
    <p:sldLayoutId id="2147483905" r:id="rId26"/>
    <p:sldLayoutId id="2147483906" r:id="rId27"/>
    <p:sldLayoutId id="2147483907" r:id="rId28"/>
    <p:sldLayoutId id="2147483908" r:id="rId29"/>
    <p:sldLayoutId id="2147483909" r:id="rId30"/>
    <p:sldLayoutId id="2147483910" r:id="rId31"/>
    <p:sldLayoutId id="2147483911" r:id="rId32"/>
    <p:sldLayoutId id="2147483912" r:id="rId33"/>
    <p:sldLayoutId id="2147483913" r:id="rId34"/>
    <p:sldLayoutId id="2147483914" r:id="rId35"/>
    <p:sldLayoutId id="2147483915" r:id="rId36"/>
    <p:sldLayoutId id="2147483916" r:id="rId37"/>
    <p:sldLayoutId id="2147483917" r:id="rId38"/>
    <p:sldLayoutId id="2147483918" r:id="rId39"/>
    <p:sldLayoutId id="2147483919" r:id="rId40"/>
    <p:sldLayoutId id="2147483920" r:id="rId41"/>
    <p:sldLayoutId id="2147483921" r:id="rId42"/>
    <p:sldLayoutId id="2147483922" r:id="rId43"/>
    <p:sldLayoutId id="2147483923" r:id="rId4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2ECE9-E6AC-44FA-B25A-40D11145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10515600" cy="70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B40E7-16BF-4410-830A-113D09852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94" y="9458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14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>
              <a:lumMod val="50000"/>
            </a:schemeClr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accent1">
              <a:lumMod val="75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2ECE9-E6AC-44FA-B25A-40D11145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10515600" cy="70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B40E7-16BF-4410-830A-113D09852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94" y="9458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425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>
              <a:lumMod val="50000"/>
            </a:schemeClr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accent1">
              <a:lumMod val="75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A4AF4-D3EC-49DF-B3EB-1D880AED330F}"/>
              </a:ext>
            </a:extLst>
          </p:cNvPr>
          <p:cNvSpPr/>
          <p:nvPr/>
        </p:nvSpPr>
        <p:spPr>
          <a:xfrm>
            <a:off x="-1" y="-3810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C89D2-5A62-4A3D-8C5D-7D65E0650763}"/>
              </a:ext>
            </a:extLst>
          </p:cNvPr>
          <p:cNvSpPr txBox="1"/>
          <p:nvPr/>
        </p:nvSpPr>
        <p:spPr>
          <a:xfrm>
            <a:off x="3048" y="3221976"/>
            <a:ext cx="12188952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Marketing Scouting with </a:t>
            </a:r>
            <a:br>
              <a:rPr lang="en-US" sz="4800" b="1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</a:br>
            <a:r>
              <a:rPr lang="en-US" sz="4800" b="1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Facebook Events/Geofencing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>
                    <a:lumMod val="50000"/>
                  </a:prstClr>
                </a:solidFill>
                <a:latin typeface="Franklin Gothic Medium Cond" panose="020B0606030402020204" pitchFamily="34" charset="0"/>
              </a:rPr>
              <a:t>Sherry Bowden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>
                    <a:lumMod val="50000"/>
                  </a:prstClr>
                </a:solidFill>
                <a:latin typeface="Franklin Gothic Medium Cond" panose="020B0606030402020204" pitchFamily="34" charset="0"/>
              </a:rPr>
              <a:t>Michael Ramsey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000" dirty="0">
                <a:latin typeface="Franklin Gothic Medium Cond"/>
              </a:rPr>
              <a:t>June 13, 2019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D41399-5308-4721-B54C-477ED5F83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81" y="734217"/>
            <a:ext cx="2349438" cy="274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4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ocial media app logos">
            <a:extLst>
              <a:ext uri="{FF2B5EF4-FFF2-40B4-BE49-F238E27FC236}">
                <a16:creationId xmlns:a16="http://schemas.microsoft.com/office/drawing/2014/main" id="{ECBE5439-6F47-49B2-BE47-20A556DA7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r="-2" b="310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11407FF-EAEE-4489-99F1-E376A598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834" y="640079"/>
            <a:ext cx="5166332" cy="5085471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41300" dirty="0">
                <a:solidFill>
                  <a:srgbClr val="FFFF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2508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2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1407FF-EAEE-4489-99F1-E376A598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22" y="4269282"/>
            <a:ext cx="9762978" cy="1568810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It’s where parents are…</a:t>
            </a:r>
          </a:p>
        </p:txBody>
      </p:sp>
      <p:pic>
        <p:nvPicPr>
          <p:cNvPr id="8" name="Picture 2" descr="Image result for google search">
            <a:extLst>
              <a:ext uri="{FF2B5EF4-FFF2-40B4-BE49-F238E27FC236}">
                <a16:creationId xmlns:a16="http://schemas.microsoft.com/office/drawing/2014/main" id="{A60FDE85-DB1A-4F7B-A3B0-C693B4EC1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3906" y="468977"/>
            <a:ext cx="3150788" cy="35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facebook logo">
            <a:extLst>
              <a:ext uri="{FF2B5EF4-FFF2-40B4-BE49-F238E27FC236}">
                <a16:creationId xmlns:a16="http://schemas.microsoft.com/office/drawing/2014/main" id="{1188728B-55B9-42FB-95BB-1F7E45187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29" y="468977"/>
            <a:ext cx="3539066" cy="35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5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4E0D-12AD-4704-9E03-89E7E703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656" y="1709742"/>
            <a:ext cx="8559646" cy="2852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15F9D"/>
                </a:solidFill>
                <a:latin typeface="Franklin Gothic Medium Cond Regular"/>
              </a:rPr>
              <a:t>Facebook</a:t>
            </a:r>
          </a:p>
        </p:txBody>
      </p:sp>
      <p:pic>
        <p:nvPicPr>
          <p:cNvPr id="7" name="Content Placeholder 3" descr="Image result for facebook logo">
            <a:extLst>
              <a:ext uri="{FF2B5EF4-FFF2-40B4-BE49-F238E27FC236}">
                <a16:creationId xmlns:a16="http://schemas.microsoft.com/office/drawing/2014/main" id="{0048EAF1-7ED0-4DCD-A111-2183957293A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851" y="1858963"/>
            <a:ext cx="2611438" cy="27860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09904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2967-B8EA-449A-BBA6-239C7DAA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012" y="365129"/>
            <a:ext cx="872013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Two-Thirds (68%) of All Americans are on Facebook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16C76F1-4507-47A8-93A7-44F45B544C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8012" y="1443038"/>
          <a:ext cx="8582025" cy="4786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794BC704-D837-4F55-B767-693BD0751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49" y="358242"/>
            <a:ext cx="2447925" cy="2611119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3273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2967-B8EA-449A-BBA6-239C7DAA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012" y="365129"/>
            <a:ext cx="872013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75% visit the site at least once per day.</a:t>
            </a:r>
          </a:p>
        </p:txBody>
      </p:sp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794BC704-D837-4F55-B767-693BD0751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49" y="358242"/>
            <a:ext cx="2447925" cy="2611119"/>
          </a:xfrm>
          <a:prstGeom prst="rect">
            <a:avLst/>
          </a:prstGeom>
          <a:solidFill>
            <a:schemeClr val="bg1"/>
          </a:solidFill>
          <a:effectLst/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2221719-B362-4CC3-B171-675E889780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475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2967-B8EA-449A-BBA6-239C7DAA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30"/>
            <a:ext cx="11182352" cy="103504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No other platform comes close in size.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9B9EF9-B0F1-48BA-9CEE-296AAC67E9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619507"/>
              </p:ext>
            </p:extLst>
          </p:nvPr>
        </p:nvGraphicFramePr>
        <p:xfrm>
          <a:off x="195943" y="1008069"/>
          <a:ext cx="10776857" cy="612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794BC704-D837-4F55-B767-693BD0751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2538" y="142875"/>
            <a:ext cx="3123519" cy="3331752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651E14C-1D73-456C-A544-40C1E44EE82E}"/>
              </a:ext>
            </a:extLst>
          </p:cNvPr>
          <p:cNvSpPr txBox="1">
            <a:spLocks/>
          </p:cNvSpPr>
          <p:nvPr/>
        </p:nvSpPr>
        <p:spPr>
          <a:xfrm>
            <a:off x="8872538" y="4581325"/>
            <a:ext cx="2800010" cy="1035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5F9D"/>
                </a:solidFill>
                <a:latin typeface="Franklin Gothic Medium Cond Regular"/>
              </a:rPr>
              <a:t>And it’s popular among ALL demographic groups.</a:t>
            </a:r>
          </a:p>
        </p:txBody>
      </p:sp>
    </p:spTree>
    <p:extLst>
      <p:ext uri="{BB962C8B-B14F-4D97-AF65-F5344CB8AC3E}">
        <p14:creationId xmlns:p14="http://schemas.microsoft.com/office/powerpoint/2010/main" val="4203531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2967-B8EA-449A-BBA6-239C7DAA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30"/>
            <a:ext cx="11182352" cy="103504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43% of Adults Get Their News from Facebook. </a:t>
            </a:r>
          </a:p>
        </p:txBody>
      </p:sp>
      <p:pic>
        <p:nvPicPr>
          <p:cNvPr id="1026" name="Picture 2" descr="Image result for confused emoji">
            <a:extLst>
              <a:ext uri="{FF2B5EF4-FFF2-40B4-BE49-F238E27FC236}">
                <a16:creationId xmlns:a16="http://schemas.microsoft.com/office/drawing/2014/main" id="{E5537B09-5C41-4234-9E59-FA4A4A98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1487" flipH="1">
            <a:off x="2060925" y="2029175"/>
            <a:ext cx="3756024" cy="37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ews emoji">
            <a:extLst>
              <a:ext uri="{FF2B5EF4-FFF2-40B4-BE49-F238E27FC236}">
                <a16:creationId xmlns:a16="http://schemas.microsoft.com/office/drawing/2014/main" id="{858ACB06-FB4E-4DDE-A149-D119DC8D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2" y="12128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4B5264-FB3F-4F02-9733-9C5EC263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161372"/>
          </a:xfrm>
        </p:spPr>
        <p:txBody>
          <a:bodyPr/>
          <a:lstStyle/>
          <a:p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This is Where Our Customers 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21454-5F62-4B72-9AA5-0E118DEACB1E}"/>
              </a:ext>
            </a:extLst>
          </p:cNvPr>
          <p:cNvSpPr txBox="1"/>
          <p:nvPr/>
        </p:nvSpPr>
        <p:spPr>
          <a:xfrm>
            <a:off x="1096718" y="1747814"/>
            <a:ext cx="26558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57%</a:t>
            </a:r>
            <a:r>
              <a:rPr lang="en-US" sz="40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 </a:t>
            </a:r>
          </a:p>
          <a:p>
            <a:r>
              <a:rPr lang="en-US" dirty="0">
                <a:latin typeface="Franklin Gothic Medium Cond" panose="020B0606030402020204" pitchFamily="34" charset="0"/>
              </a:rPr>
              <a:t>Have already made up their minds before they go to store make a purchase.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72E1D-FD29-450F-BBDB-EEDCC333C021}"/>
              </a:ext>
            </a:extLst>
          </p:cNvPr>
          <p:cNvSpPr txBox="1"/>
          <p:nvPr/>
        </p:nvSpPr>
        <p:spPr>
          <a:xfrm>
            <a:off x="8254560" y="4303336"/>
            <a:ext cx="2144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65%</a:t>
            </a:r>
          </a:p>
          <a:p>
            <a:r>
              <a:rPr lang="en-US" sz="2000" dirty="0">
                <a:latin typeface="Franklin Gothic Medium Cond" panose="020B0606030402020204" pitchFamily="34" charset="0"/>
              </a:rPr>
              <a:t>Learn of a product or service through social media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6A4F5-D194-465B-B699-481266324ADB}"/>
              </a:ext>
            </a:extLst>
          </p:cNvPr>
          <p:cNvSpPr txBox="1"/>
          <p:nvPr/>
        </p:nvSpPr>
        <p:spPr>
          <a:xfrm>
            <a:off x="1219149" y="4434658"/>
            <a:ext cx="2533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6.3 x</a:t>
            </a:r>
          </a:p>
          <a:p>
            <a:r>
              <a:rPr lang="en-US" sz="2000" dirty="0">
                <a:latin typeface="Franklin Gothic Medium Cond" panose="020B0606030402020204" pitchFamily="34" charset="0"/>
              </a:rPr>
              <a:t>Average number of times Moms check Facebook per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BAE8B4-F9BA-4B01-BCBE-B5D36D28C6FE}"/>
              </a:ext>
            </a:extLst>
          </p:cNvPr>
          <p:cNvSpPr txBox="1"/>
          <p:nvPr/>
        </p:nvSpPr>
        <p:spPr>
          <a:xfrm>
            <a:off x="8254560" y="1592017"/>
            <a:ext cx="3341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64%</a:t>
            </a:r>
          </a:p>
          <a:p>
            <a:r>
              <a:rPr lang="en-US" sz="2000" dirty="0">
                <a:latin typeface="Franklin Gothic Medium Cond" panose="020B0606030402020204" pitchFamily="34" charset="0"/>
              </a:rPr>
              <a:t>Read online reviews before making a purchase</a:t>
            </a:r>
          </a:p>
        </p:txBody>
      </p:sp>
      <p:pic>
        <p:nvPicPr>
          <p:cNvPr id="2050" name="Picture 2" descr="Image result for hispanic scout mom">
            <a:extLst>
              <a:ext uri="{FF2B5EF4-FFF2-40B4-BE49-F238E27FC236}">
                <a16:creationId xmlns:a16="http://schemas.microsoft.com/office/drawing/2014/main" id="{1CE62687-20FF-4137-AD5E-134A9B8BD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7937" y="2461614"/>
            <a:ext cx="2611210" cy="267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3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google search">
            <a:extLst>
              <a:ext uri="{FF2B5EF4-FFF2-40B4-BE49-F238E27FC236}">
                <a16:creationId xmlns:a16="http://schemas.microsoft.com/office/drawing/2014/main" id="{A60FDE85-DB1A-4F7B-A3B0-C693B4EC1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610563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D887D-92C4-4B2E-978D-91FF59D2AC01}"/>
              </a:ext>
            </a:extLst>
          </p:cNvPr>
          <p:cNvSpPr txBox="1"/>
          <p:nvPr/>
        </p:nvSpPr>
        <p:spPr>
          <a:xfrm>
            <a:off x="6583679" y="2051700"/>
            <a:ext cx="5069059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1.2</a:t>
            </a:r>
            <a:r>
              <a:rPr lang="en-US" sz="40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 Trillion </a:t>
            </a:r>
            <a:br>
              <a:rPr lang="en-US" sz="40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</a:br>
            <a:r>
              <a:rPr lang="en-US" sz="40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searches a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google search">
            <a:extLst>
              <a:ext uri="{FF2B5EF4-FFF2-40B4-BE49-F238E27FC236}">
                <a16:creationId xmlns:a16="http://schemas.microsoft.com/office/drawing/2014/main" id="{A60FDE85-DB1A-4F7B-A3B0-C693B4EC1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610563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E1E78C-97F7-422A-8CCB-B272194867C0}"/>
              </a:ext>
            </a:extLst>
          </p:cNvPr>
          <p:cNvSpPr txBox="1"/>
          <p:nvPr/>
        </p:nvSpPr>
        <p:spPr>
          <a:xfrm>
            <a:off x="6096000" y="689315"/>
            <a:ext cx="548171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Google owns </a:t>
            </a:r>
            <a:r>
              <a:rPr lang="en-US" sz="115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63% </a:t>
            </a:r>
            <a:r>
              <a:rPr lang="en-US" sz="36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of the total search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15F9D"/>
              </a:solidFill>
              <a:latin typeface="Franklin Gothic Medium Cond Regular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Google owns </a:t>
            </a:r>
            <a:r>
              <a:rPr lang="en-US" sz="115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93%</a:t>
            </a:r>
            <a:r>
              <a:rPr lang="en-US" sz="36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 of MOBILE search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731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0446E4F-3D49-41C2-B09A-39CDF1A1CD14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accent1"/>
                </a:solidFill>
                <a:latin typeface="+mn-lt"/>
                <a:ea typeface="Tahoma" pitchFamily="34" charset="0"/>
                <a:cs typeface="Times New Roman" pitchFamily="18" charset="0"/>
              </a:defRPr>
            </a:lvl1pPr>
            <a:lvl2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5pPr>
            <a:lvl6pPr marL="457189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6pPr>
            <a:lvl7pPr marL="914377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7pPr>
            <a:lvl8pPr marL="1371566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8pPr>
            <a:lvl9pPr marL="1828754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500" b="1" i="0" u="none" strike="noStrike" kern="1200" cap="none" spc="0" normalizeH="0" baseline="0" noProof="0" dirty="0">
              <a:ln>
                <a:noFill/>
              </a:ln>
              <a:solidFill>
                <a:srgbClr val="015F9D"/>
              </a:solidFill>
              <a:effectLst/>
              <a:uLnTx/>
              <a:uFillTx/>
              <a:latin typeface="Franklin Gothic Medium Cond Regular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864F7B-ADBE-4E9E-814B-F324A5C92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47611"/>
            <a:ext cx="12192000" cy="175304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015F9D"/>
                </a:solidFill>
                <a:latin typeface="Franklin Gothic Medium Cond Regular"/>
              </a:rPr>
              <a:t>2018 Joining Study</a:t>
            </a:r>
          </a:p>
        </p:txBody>
      </p:sp>
      <p:pic>
        <p:nvPicPr>
          <p:cNvPr id="9" name="Picture 2" descr="Image result for cub scout logo">
            <a:extLst>
              <a:ext uri="{FF2B5EF4-FFF2-40B4-BE49-F238E27FC236}">
                <a16:creationId xmlns:a16="http://schemas.microsoft.com/office/drawing/2014/main" id="{CD4D5B29-1D4E-47DF-9116-352D5D5E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01" y="841820"/>
            <a:ext cx="2495398" cy="24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9964"/>
            <a:ext cx="12192000" cy="199560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015F9D"/>
                </a:solidFill>
                <a:latin typeface="Franklin Gothic Medium Cond Regular"/>
              </a:rPr>
              <a:t>How do we make this work for Scouting?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D2995E-416D-4939-8607-3A05FF19D4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90" y="1020172"/>
            <a:ext cx="2662283" cy="26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35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A78841-F659-4225-A696-C074E5364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008" y="123149"/>
            <a:ext cx="8178799" cy="4614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4C772F-D3D9-444E-989F-0EBA0CFBDCAA}"/>
              </a:ext>
            </a:extLst>
          </p:cNvPr>
          <p:cNvSpPr/>
          <p:nvPr/>
        </p:nvSpPr>
        <p:spPr>
          <a:xfrm>
            <a:off x="3246797" y="3164902"/>
            <a:ext cx="4412975" cy="265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90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A78841-F659-4225-A696-C074E5364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008" y="123149"/>
            <a:ext cx="8178799" cy="4614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4C772F-D3D9-444E-989F-0EBA0CFBDCAA}"/>
              </a:ext>
            </a:extLst>
          </p:cNvPr>
          <p:cNvSpPr/>
          <p:nvPr/>
        </p:nvSpPr>
        <p:spPr>
          <a:xfrm>
            <a:off x="3246797" y="3164902"/>
            <a:ext cx="4412975" cy="265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460D2-2BD2-4AF3-91FA-68894F611789}"/>
              </a:ext>
            </a:extLst>
          </p:cNvPr>
          <p:cNvSpPr txBox="1"/>
          <p:nvPr/>
        </p:nvSpPr>
        <p:spPr>
          <a:xfrm>
            <a:off x="2722159" y="3331422"/>
            <a:ext cx="54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____________________Near Me</a:t>
            </a:r>
          </a:p>
        </p:txBody>
      </p:sp>
    </p:spTree>
    <p:extLst>
      <p:ext uri="{BB962C8B-B14F-4D97-AF65-F5344CB8AC3E}">
        <p14:creationId xmlns:p14="http://schemas.microsoft.com/office/powerpoint/2010/main" val="24260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B85B6-9E3B-4C1C-BBD9-A9F406E47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9815"/>
            <a:ext cx="10515600" cy="5461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D91DF-5567-461B-BC05-54D4D91B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9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15F9D"/>
                </a:solidFill>
                <a:latin typeface="Franklin Gothic Medium Cond Regular"/>
              </a:rPr>
              <a:t>It’s about your phone and the map….</a:t>
            </a:r>
          </a:p>
        </p:txBody>
      </p:sp>
    </p:spTree>
    <p:extLst>
      <p:ext uri="{BB962C8B-B14F-4D97-AF65-F5344CB8AC3E}">
        <p14:creationId xmlns:p14="http://schemas.microsoft.com/office/powerpoint/2010/main" val="1720479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9B51046-7AC8-4D12-BCE3-F36B59A8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13" y="167316"/>
            <a:ext cx="6455712" cy="653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BB367DB-D7B1-45BF-928A-89B62ACF5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88" t="15156" r="22039"/>
          <a:stretch/>
        </p:blipFill>
        <p:spPr>
          <a:xfrm>
            <a:off x="7821906" y="580848"/>
            <a:ext cx="3222948" cy="332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CE20444-3273-432E-A862-32B06C06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906" y="4614969"/>
            <a:ext cx="3882384" cy="127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693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925803-3D7D-4592-A9EB-D79174F9B2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851677-F440-4627-86DA-F3BAB346039B}"/>
              </a:ext>
            </a:extLst>
          </p:cNvPr>
          <p:cNvGrpSpPr/>
          <p:nvPr/>
        </p:nvGrpSpPr>
        <p:grpSpPr>
          <a:xfrm>
            <a:off x="924356" y="348595"/>
            <a:ext cx="5667452" cy="5635895"/>
            <a:chOff x="279919" y="204496"/>
            <a:chExt cx="4579617" cy="45541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D5DF80-710F-4454-9EF8-71A73E0C1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" b="2986"/>
            <a:stretch/>
          </p:blipFill>
          <p:spPr>
            <a:xfrm>
              <a:off x="335902" y="204497"/>
              <a:ext cx="4523634" cy="4554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6A97BC-7AB7-40D6-B66A-12A4F0B2D7E1}"/>
                </a:ext>
              </a:extLst>
            </p:cNvPr>
            <p:cNvGrpSpPr/>
            <p:nvPr/>
          </p:nvGrpSpPr>
          <p:grpSpPr>
            <a:xfrm>
              <a:off x="279919" y="204496"/>
              <a:ext cx="3480854" cy="1122950"/>
              <a:chOff x="279919" y="204496"/>
              <a:chExt cx="3480854" cy="112295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78BE657-FE6D-4D70-A925-6A7FDA95239F}"/>
                  </a:ext>
                </a:extLst>
              </p:cNvPr>
              <p:cNvSpPr/>
              <p:nvPr/>
            </p:nvSpPr>
            <p:spPr>
              <a:xfrm>
                <a:off x="279919" y="204496"/>
                <a:ext cx="2803865" cy="3738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9EEDFB7-CA95-4C6E-9021-754947293A91}"/>
                  </a:ext>
                </a:extLst>
              </p:cNvPr>
              <p:cNvSpPr/>
              <p:nvPr/>
            </p:nvSpPr>
            <p:spPr>
              <a:xfrm>
                <a:off x="956908" y="1163222"/>
                <a:ext cx="2803865" cy="16422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6539ED-9FF4-42AC-B74C-733139D318E7}"/>
              </a:ext>
            </a:extLst>
          </p:cNvPr>
          <p:cNvGrpSpPr/>
          <p:nvPr/>
        </p:nvGrpSpPr>
        <p:grpSpPr>
          <a:xfrm>
            <a:off x="7146117" y="148449"/>
            <a:ext cx="4112433" cy="6390776"/>
            <a:chOff x="4978951" y="1470369"/>
            <a:chExt cx="3323075" cy="5164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BC5F629-EAE0-4F31-8995-E27BE3240C08}"/>
                </a:ext>
              </a:extLst>
            </p:cNvPr>
            <p:cNvGrpSpPr/>
            <p:nvPr/>
          </p:nvGrpSpPr>
          <p:grpSpPr>
            <a:xfrm>
              <a:off x="4978951" y="1470369"/>
              <a:ext cx="3323075" cy="5164103"/>
              <a:chOff x="4978951" y="1399592"/>
              <a:chExt cx="3323075" cy="516410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A55D110-E8EB-40B3-AC27-AC7525D4E5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78951" y="1399592"/>
                <a:ext cx="3323075" cy="51641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70BC7F-71CB-4D8A-A1C2-87AE8FE6628F}"/>
                  </a:ext>
                </a:extLst>
              </p:cNvPr>
              <p:cNvSpPr/>
              <p:nvPr/>
            </p:nvSpPr>
            <p:spPr>
              <a:xfrm>
                <a:off x="5546892" y="4607388"/>
                <a:ext cx="2566592" cy="5431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8D28F9-96C0-4D43-8AA6-0A1EC602CFB2}"/>
                  </a:ext>
                </a:extLst>
              </p:cNvPr>
              <p:cNvSpPr/>
              <p:nvPr/>
            </p:nvSpPr>
            <p:spPr>
              <a:xfrm>
                <a:off x="6237355" y="3092544"/>
                <a:ext cx="735723" cy="2291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50226F-52FA-4388-BB80-65EF2B053677}"/>
                </a:ext>
              </a:extLst>
            </p:cNvPr>
            <p:cNvSpPr/>
            <p:nvPr/>
          </p:nvSpPr>
          <p:spPr>
            <a:xfrm>
              <a:off x="6166860" y="1632098"/>
              <a:ext cx="1119312" cy="1180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35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9B51046-7AC8-4D12-BCE3-F36B59A8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13" y="167316"/>
            <a:ext cx="6455712" cy="653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BB367DB-D7B1-45BF-928A-89B62ACF5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88" t="15156" r="22039"/>
          <a:stretch/>
        </p:blipFill>
        <p:spPr>
          <a:xfrm>
            <a:off x="7821906" y="580848"/>
            <a:ext cx="3222948" cy="332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CE20444-3273-432E-A862-32B06C06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906" y="4614969"/>
            <a:ext cx="3882384" cy="127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2014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4582-932F-4523-820C-480F9F4E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703292"/>
            <a:ext cx="10906008" cy="11154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>
                <a:solidFill>
                  <a:srgbClr val="015F9D"/>
                </a:solidFill>
                <a:latin typeface="Franklin Gothic Medium Cond Regular"/>
              </a:rPr>
              <a:t>Facebook Events and Geofencing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59E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mage result for facebook logo">
            <a:extLst>
              <a:ext uri="{FF2B5EF4-FFF2-40B4-BE49-F238E27FC236}">
                <a16:creationId xmlns:a16="http://schemas.microsoft.com/office/drawing/2014/main" id="{B11175EA-0D83-4A50-B852-4E03AD31F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7131" y="1597000"/>
            <a:ext cx="2469383" cy="2530779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032" name="Picture 8" descr="Image result for cub scout logo transparent">
            <a:extLst>
              <a:ext uri="{FF2B5EF4-FFF2-40B4-BE49-F238E27FC236}">
                <a16:creationId xmlns:a16="http://schemas.microsoft.com/office/drawing/2014/main" id="{396FF74B-F78C-4C3A-AD1E-3E22A438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87" y="1536258"/>
            <a:ext cx="2469381" cy="24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98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825">
            <a:extLst>
              <a:ext uri="{FF2B5EF4-FFF2-40B4-BE49-F238E27FC236}">
                <a16:creationId xmlns:a16="http://schemas.microsoft.com/office/drawing/2014/main" id="{06907AA4-280C-49BD-8E2B-323FA96853BB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20" y="3669755"/>
            <a:ext cx="3051941" cy="174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828">
            <a:extLst>
              <a:ext uri="{FF2B5EF4-FFF2-40B4-BE49-F238E27FC236}">
                <a16:creationId xmlns:a16="http://schemas.microsoft.com/office/drawing/2014/main" id="{E8ED0DA6-F2E4-40E4-BF29-9B5912E2AABF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087" y="3162131"/>
            <a:ext cx="3484683" cy="1998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830">
            <a:extLst>
              <a:ext uri="{FF2B5EF4-FFF2-40B4-BE49-F238E27FC236}">
                <a16:creationId xmlns:a16="http://schemas.microsoft.com/office/drawing/2014/main" id="{E5428F1F-AAAC-4D38-9DD1-D24910CCE1C1}"/>
              </a:ext>
            </a:extLst>
          </p:cNvPr>
          <p:cNvSpPr/>
          <p:nvPr/>
        </p:nvSpPr>
        <p:spPr>
          <a:xfrm>
            <a:off x="6144489" y="3454262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Shape 831">
            <a:extLst>
              <a:ext uri="{FF2B5EF4-FFF2-40B4-BE49-F238E27FC236}">
                <a16:creationId xmlns:a16="http://schemas.microsoft.com/office/drawing/2014/main" id="{8C85B82D-7466-4ACB-BD03-4E1F2CEB5BF2}"/>
              </a:ext>
            </a:extLst>
          </p:cNvPr>
          <p:cNvSpPr/>
          <p:nvPr/>
        </p:nvSpPr>
        <p:spPr>
          <a:xfrm>
            <a:off x="6213388" y="3523161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hape 833">
            <a:extLst>
              <a:ext uri="{FF2B5EF4-FFF2-40B4-BE49-F238E27FC236}">
                <a16:creationId xmlns:a16="http://schemas.microsoft.com/office/drawing/2014/main" id="{11DA573F-03EE-4462-B4CA-F7308B1959CD}"/>
              </a:ext>
            </a:extLst>
          </p:cNvPr>
          <p:cNvSpPr/>
          <p:nvPr/>
        </p:nvSpPr>
        <p:spPr>
          <a:xfrm>
            <a:off x="6698687" y="3608509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hape 834">
            <a:extLst>
              <a:ext uri="{FF2B5EF4-FFF2-40B4-BE49-F238E27FC236}">
                <a16:creationId xmlns:a16="http://schemas.microsoft.com/office/drawing/2014/main" id="{68992431-ADB1-4A6D-99DC-FB8520784E05}"/>
              </a:ext>
            </a:extLst>
          </p:cNvPr>
          <p:cNvSpPr/>
          <p:nvPr/>
        </p:nvSpPr>
        <p:spPr>
          <a:xfrm>
            <a:off x="6767586" y="3677408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Shape 836">
            <a:extLst>
              <a:ext uri="{FF2B5EF4-FFF2-40B4-BE49-F238E27FC236}">
                <a16:creationId xmlns:a16="http://schemas.microsoft.com/office/drawing/2014/main" id="{5B56537D-02E0-4652-93F3-9B134571BA1F}"/>
              </a:ext>
            </a:extLst>
          </p:cNvPr>
          <p:cNvSpPr/>
          <p:nvPr/>
        </p:nvSpPr>
        <p:spPr>
          <a:xfrm>
            <a:off x="5372282" y="3904435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Shape 837">
            <a:extLst>
              <a:ext uri="{FF2B5EF4-FFF2-40B4-BE49-F238E27FC236}">
                <a16:creationId xmlns:a16="http://schemas.microsoft.com/office/drawing/2014/main" id="{4F864BBA-0D14-4136-92F4-D41EB6162FDB}"/>
              </a:ext>
            </a:extLst>
          </p:cNvPr>
          <p:cNvSpPr/>
          <p:nvPr/>
        </p:nvSpPr>
        <p:spPr>
          <a:xfrm>
            <a:off x="5441181" y="3973334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Shape 839">
            <a:extLst>
              <a:ext uri="{FF2B5EF4-FFF2-40B4-BE49-F238E27FC236}">
                <a16:creationId xmlns:a16="http://schemas.microsoft.com/office/drawing/2014/main" id="{E360C0C6-BD0A-4ACC-8F2C-DEF251A6B6C3}"/>
              </a:ext>
            </a:extLst>
          </p:cNvPr>
          <p:cNvSpPr/>
          <p:nvPr/>
        </p:nvSpPr>
        <p:spPr>
          <a:xfrm>
            <a:off x="6144489" y="4410382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Shape 840">
            <a:extLst>
              <a:ext uri="{FF2B5EF4-FFF2-40B4-BE49-F238E27FC236}">
                <a16:creationId xmlns:a16="http://schemas.microsoft.com/office/drawing/2014/main" id="{D1C0A19A-B307-49A4-9123-6961A0DD25AD}"/>
              </a:ext>
            </a:extLst>
          </p:cNvPr>
          <p:cNvSpPr/>
          <p:nvPr/>
        </p:nvSpPr>
        <p:spPr>
          <a:xfrm>
            <a:off x="6213388" y="4479281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Shape 842">
            <a:extLst>
              <a:ext uri="{FF2B5EF4-FFF2-40B4-BE49-F238E27FC236}">
                <a16:creationId xmlns:a16="http://schemas.microsoft.com/office/drawing/2014/main" id="{D3D3F497-36AA-460C-BE02-C3BA3797FB56}"/>
              </a:ext>
            </a:extLst>
          </p:cNvPr>
          <p:cNvSpPr/>
          <p:nvPr/>
        </p:nvSpPr>
        <p:spPr>
          <a:xfrm>
            <a:off x="4788991" y="3753276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Shape 843">
            <a:extLst>
              <a:ext uri="{FF2B5EF4-FFF2-40B4-BE49-F238E27FC236}">
                <a16:creationId xmlns:a16="http://schemas.microsoft.com/office/drawing/2014/main" id="{94AA2E6F-C0AE-41C8-90EB-367331397E20}"/>
              </a:ext>
            </a:extLst>
          </p:cNvPr>
          <p:cNvSpPr/>
          <p:nvPr/>
        </p:nvSpPr>
        <p:spPr>
          <a:xfrm>
            <a:off x="4857890" y="3822175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Shape 845">
            <a:extLst>
              <a:ext uri="{FF2B5EF4-FFF2-40B4-BE49-F238E27FC236}">
                <a16:creationId xmlns:a16="http://schemas.microsoft.com/office/drawing/2014/main" id="{18C5B9AD-AA01-4073-9B53-9084CD9D9168}"/>
              </a:ext>
            </a:extLst>
          </p:cNvPr>
          <p:cNvSpPr/>
          <p:nvPr/>
        </p:nvSpPr>
        <p:spPr>
          <a:xfrm>
            <a:off x="5466740" y="3608509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Shape 846">
            <a:extLst>
              <a:ext uri="{FF2B5EF4-FFF2-40B4-BE49-F238E27FC236}">
                <a16:creationId xmlns:a16="http://schemas.microsoft.com/office/drawing/2014/main" id="{C84F48C7-A85A-4973-9DFE-D8394AF1FA4D}"/>
              </a:ext>
            </a:extLst>
          </p:cNvPr>
          <p:cNvSpPr/>
          <p:nvPr/>
        </p:nvSpPr>
        <p:spPr>
          <a:xfrm>
            <a:off x="5535639" y="3677408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Shape 848">
            <a:extLst>
              <a:ext uri="{FF2B5EF4-FFF2-40B4-BE49-F238E27FC236}">
                <a16:creationId xmlns:a16="http://schemas.microsoft.com/office/drawing/2014/main" id="{90E5B19C-D74B-4ED6-8ABF-EE8CE01F611E}"/>
              </a:ext>
            </a:extLst>
          </p:cNvPr>
          <p:cNvSpPr/>
          <p:nvPr/>
        </p:nvSpPr>
        <p:spPr>
          <a:xfrm>
            <a:off x="7019403" y="4613600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Shape 849">
            <a:extLst>
              <a:ext uri="{FF2B5EF4-FFF2-40B4-BE49-F238E27FC236}">
                <a16:creationId xmlns:a16="http://schemas.microsoft.com/office/drawing/2014/main" id="{6DCAD991-ADD7-478D-B5B7-FEE75C150ED9}"/>
              </a:ext>
            </a:extLst>
          </p:cNvPr>
          <p:cNvSpPr/>
          <p:nvPr/>
        </p:nvSpPr>
        <p:spPr>
          <a:xfrm>
            <a:off x="7088302" y="4682499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Shape 851">
            <a:extLst>
              <a:ext uri="{FF2B5EF4-FFF2-40B4-BE49-F238E27FC236}">
                <a16:creationId xmlns:a16="http://schemas.microsoft.com/office/drawing/2014/main" id="{1ED18F0E-C2B6-4774-A0F0-2075C75F8035}"/>
              </a:ext>
            </a:extLst>
          </p:cNvPr>
          <p:cNvSpPr/>
          <p:nvPr/>
        </p:nvSpPr>
        <p:spPr>
          <a:xfrm>
            <a:off x="7097769" y="4200361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9" name="Shape 852">
            <a:extLst>
              <a:ext uri="{FF2B5EF4-FFF2-40B4-BE49-F238E27FC236}">
                <a16:creationId xmlns:a16="http://schemas.microsoft.com/office/drawing/2014/main" id="{A4762007-96EC-4287-8A1E-5D9FBBBB9BB3}"/>
              </a:ext>
            </a:extLst>
          </p:cNvPr>
          <p:cNvSpPr/>
          <p:nvPr/>
        </p:nvSpPr>
        <p:spPr>
          <a:xfrm>
            <a:off x="7166668" y="4269260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Shape 854">
            <a:extLst>
              <a:ext uri="{FF2B5EF4-FFF2-40B4-BE49-F238E27FC236}">
                <a16:creationId xmlns:a16="http://schemas.microsoft.com/office/drawing/2014/main" id="{B5DC463C-04B6-4F08-9BE6-B18C6F9A6AD9}"/>
              </a:ext>
            </a:extLst>
          </p:cNvPr>
          <p:cNvSpPr/>
          <p:nvPr/>
        </p:nvSpPr>
        <p:spPr>
          <a:xfrm>
            <a:off x="7222634" y="3811727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Shape 855">
            <a:extLst>
              <a:ext uri="{FF2B5EF4-FFF2-40B4-BE49-F238E27FC236}">
                <a16:creationId xmlns:a16="http://schemas.microsoft.com/office/drawing/2014/main" id="{8EFFB85D-0750-4FB9-80A5-7F709F4A8DBD}"/>
              </a:ext>
            </a:extLst>
          </p:cNvPr>
          <p:cNvSpPr/>
          <p:nvPr/>
        </p:nvSpPr>
        <p:spPr>
          <a:xfrm>
            <a:off x="7291533" y="3880626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Shape 857">
            <a:extLst>
              <a:ext uri="{FF2B5EF4-FFF2-40B4-BE49-F238E27FC236}">
                <a16:creationId xmlns:a16="http://schemas.microsoft.com/office/drawing/2014/main" id="{39C031BC-1317-44C0-A7C9-84E374062B5D}"/>
              </a:ext>
            </a:extLst>
          </p:cNvPr>
          <p:cNvSpPr/>
          <p:nvPr/>
        </p:nvSpPr>
        <p:spPr>
          <a:xfrm>
            <a:off x="6448787" y="3811727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3" name="Shape 858">
            <a:extLst>
              <a:ext uri="{FF2B5EF4-FFF2-40B4-BE49-F238E27FC236}">
                <a16:creationId xmlns:a16="http://schemas.microsoft.com/office/drawing/2014/main" id="{426281CF-4AE2-4854-BB33-35901DB98CCF}"/>
              </a:ext>
            </a:extLst>
          </p:cNvPr>
          <p:cNvSpPr/>
          <p:nvPr/>
        </p:nvSpPr>
        <p:spPr>
          <a:xfrm>
            <a:off x="6517686" y="3880626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4" name="Shape 860">
            <a:extLst>
              <a:ext uri="{FF2B5EF4-FFF2-40B4-BE49-F238E27FC236}">
                <a16:creationId xmlns:a16="http://schemas.microsoft.com/office/drawing/2014/main" id="{51F96D9B-C21C-4904-9C1C-43FE87897002}"/>
              </a:ext>
            </a:extLst>
          </p:cNvPr>
          <p:cNvSpPr/>
          <p:nvPr/>
        </p:nvSpPr>
        <p:spPr>
          <a:xfrm>
            <a:off x="6005812" y="3932321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Shape 861">
            <a:extLst>
              <a:ext uri="{FF2B5EF4-FFF2-40B4-BE49-F238E27FC236}">
                <a16:creationId xmlns:a16="http://schemas.microsoft.com/office/drawing/2014/main" id="{C2CCA30D-CCD3-41CF-AF6C-367EC793B55F}"/>
              </a:ext>
            </a:extLst>
          </p:cNvPr>
          <p:cNvSpPr/>
          <p:nvPr/>
        </p:nvSpPr>
        <p:spPr>
          <a:xfrm>
            <a:off x="6074711" y="4001220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6" name="Shape 863">
            <a:extLst>
              <a:ext uri="{FF2B5EF4-FFF2-40B4-BE49-F238E27FC236}">
                <a16:creationId xmlns:a16="http://schemas.microsoft.com/office/drawing/2014/main" id="{9BFF9311-2BA8-4EB0-92EC-A899185304B7}"/>
              </a:ext>
            </a:extLst>
          </p:cNvPr>
          <p:cNvSpPr/>
          <p:nvPr/>
        </p:nvSpPr>
        <p:spPr>
          <a:xfrm>
            <a:off x="7161034" y="3657480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7" name="Shape 864">
            <a:extLst>
              <a:ext uri="{FF2B5EF4-FFF2-40B4-BE49-F238E27FC236}">
                <a16:creationId xmlns:a16="http://schemas.microsoft.com/office/drawing/2014/main" id="{8FF7C06F-8C15-4888-A575-359F9C59608F}"/>
              </a:ext>
            </a:extLst>
          </p:cNvPr>
          <p:cNvSpPr/>
          <p:nvPr/>
        </p:nvSpPr>
        <p:spPr>
          <a:xfrm>
            <a:off x="7229933" y="3726379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8" name="Shape 866">
            <a:extLst>
              <a:ext uri="{FF2B5EF4-FFF2-40B4-BE49-F238E27FC236}">
                <a16:creationId xmlns:a16="http://schemas.microsoft.com/office/drawing/2014/main" id="{7DAD35E5-DC56-465B-BDC8-06CCEDE147A3}"/>
              </a:ext>
            </a:extLst>
          </p:cNvPr>
          <p:cNvSpPr/>
          <p:nvPr/>
        </p:nvSpPr>
        <p:spPr>
          <a:xfrm>
            <a:off x="5941256" y="4613600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Shape 867">
            <a:extLst>
              <a:ext uri="{FF2B5EF4-FFF2-40B4-BE49-F238E27FC236}">
                <a16:creationId xmlns:a16="http://schemas.microsoft.com/office/drawing/2014/main" id="{FF4AE6D7-5DE0-4DE2-AE84-EC1E70F8BC99}"/>
              </a:ext>
            </a:extLst>
          </p:cNvPr>
          <p:cNvSpPr/>
          <p:nvPr/>
        </p:nvSpPr>
        <p:spPr>
          <a:xfrm>
            <a:off x="6010155" y="4682499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Shape 869">
            <a:extLst>
              <a:ext uri="{FF2B5EF4-FFF2-40B4-BE49-F238E27FC236}">
                <a16:creationId xmlns:a16="http://schemas.microsoft.com/office/drawing/2014/main" id="{303FEEC3-BD89-4C61-9DF8-C2C38A1D373D}"/>
              </a:ext>
            </a:extLst>
          </p:cNvPr>
          <p:cNvSpPr/>
          <p:nvPr/>
        </p:nvSpPr>
        <p:spPr>
          <a:xfrm>
            <a:off x="5169050" y="4200361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Shape 870">
            <a:extLst>
              <a:ext uri="{FF2B5EF4-FFF2-40B4-BE49-F238E27FC236}">
                <a16:creationId xmlns:a16="http://schemas.microsoft.com/office/drawing/2014/main" id="{33C2AFED-5034-4CBE-857D-95F79A9C2349}"/>
              </a:ext>
            </a:extLst>
          </p:cNvPr>
          <p:cNvSpPr/>
          <p:nvPr/>
        </p:nvSpPr>
        <p:spPr>
          <a:xfrm>
            <a:off x="5237949" y="4269260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2" name="Shape 872">
            <a:extLst>
              <a:ext uri="{FF2B5EF4-FFF2-40B4-BE49-F238E27FC236}">
                <a16:creationId xmlns:a16="http://schemas.microsoft.com/office/drawing/2014/main" id="{9574C28F-2823-4DCE-A30C-BA4884344907}"/>
              </a:ext>
            </a:extLst>
          </p:cNvPr>
          <p:cNvSpPr/>
          <p:nvPr/>
        </p:nvSpPr>
        <p:spPr>
          <a:xfrm>
            <a:off x="6698676" y="4410382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3" name="Shape 873">
            <a:extLst>
              <a:ext uri="{FF2B5EF4-FFF2-40B4-BE49-F238E27FC236}">
                <a16:creationId xmlns:a16="http://schemas.microsoft.com/office/drawing/2014/main" id="{66C5A565-3C68-40C7-A116-733BF5429776}"/>
              </a:ext>
            </a:extLst>
          </p:cNvPr>
          <p:cNvSpPr/>
          <p:nvPr/>
        </p:nvSpPr>
        <p:spPr>
          <a:xfrm>
            <a:off x="6767575" y="4479281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4" name="Shape 875">
            <a:extLst>
              <a:ext uri="{FF2B5EF4-FFF2-40B4-BE49-F238E27FC236}">
                <a16:creationId xmlns:a16="http://schemas.microsoft.com/office/drawing/2014/main" id="{9B83ABAC-F480-4645-B8BF-6E93DB0515AA}"/>
              </a:ext>
            </a:extLst>
          </p:cNvPr>
          <p:cNvSpPr/>
          <p:nvPr/>
        </p:nvSpPr>
        <p:spPr>
          <a:xfrm>
            <a:off x="5372270" y="4266628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5" name="Shape 876">
            <a:extLst>
              <a:ext uri="{FF2B5EF4-FFF2-40B4-BE49-F238E27FC236}">
                <a16:creationId xmlns:a16="http://schemas.microsoft.com/office/drawing/2014/main" id="{CE46CB49-35CD-4B31-84AC-22F2767314D5}"/>
              </a:ext>
            </a:extLst>
          </p:cNvPr>
          <p:cNvSpPr/>
          <p:nvPr/>
        </p:nvSpPr>
        <p:spPr>
          <a:xfrm>
            <a:off x="5441169" y="4335527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6" name="Shape 878">
            <a:extLst>
              <a:ext uri="{FF2B5EF4-FFF2-40B4-BE49-F238E27FC236}">
                <a16:creationId xmlns:a16="http://schemas.microsoft.com/office/drawing/2014/main" id="{00592FC2-0EFD-4445-B825-2AA4771049F6}"/>
              </a:ext>
            </a:extLst>
          </p:cNvPr>
          <p:cNvSpPr/>
          <p:nvPr/>
        </p:nvSpPr>
        <p:spPr>
          <a:xfrm>
            <a:off x="7161215" y="3992269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7" name="Shape 879">
            <a:extLst>
              <a:ext uri="{FF2B5EF4-FFF2-40B4-BE49-F238E27FC236}">
                <a16:creationId xmlns:a16="http://schemas.microsoft.com/office/drawing/2014/main" id="{788784F4-A334-43DB-85D3-A4AB0E17AB79}"/>
              </a:ext>
            </a:extLst>
          </p:cNvPr>
          <p:cNvSpPr/>
          <p:nvPr/>
        </p:nvSpPr>
        <p:spPr>
          <a:xfrm>
            <a:off x="7230114" y="4061168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8" name="Shape 881">
            <a:extLst>
              <a:ext uri="{FF2B5EF4-FFF2-40B4-BE49-F238E27FC236}">
                <a16:creationId xmlns:a16="http://schemas.microsoft.com/office/drawing/2014/main" id="{E26D6033-7BD5-4707-B5C4-F7D1398C9077}"/>
              </a:ext>
            </a:extLst>
          </p:cNvPr>
          <p:cNvSpPr/>
          <p:nvPr/>
        </p:nvSpPr>
        <p:spPr>
          <a:xfrm>
            <a:off x="7364266" y="3515801"/>
            <a:ext cx="203224" cy="203224"/>
          </a:xfrm>
          <a:prstGeom prst="ellipse">
            <a:avLst/>
          </a:prstGeom>
          <a:noFill/>
          <a:ln w="28575" cap="flat" cmpd="sng">
            <a:solidFill>
              <a:srgbClr val="E31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9" name="Shape 882">
            <a:extLst>
              <a:ext uri="{FF2B5EF4-FFF2-40B4-BE49-F238E27FC236}">
                <a16:creationId xmlns:a16="http://schemas.microsoft.com/office/drawing/2014/main" id="{565FFAB7-D574-4926-8FBA-299536D30C9A}"/>
              </a:ext>
            </a:extLst>
          </p:cNvPr>
          <p:cNvSpPr/>
          <p:nvPr/>
        </p:nvSpPr>
        <p:spPr>
          <a:xfrm>
            <a:off x="7433165" y="3584700"/>
            <a:ext cx="65425" cy="65425"/>
          </a:xfrm>
          <a:prstGeom prst="ellipse">
            <a:avLst/>
          </a:prstGeom>
          <a:solidFill>
            <a:srgbClr val="E31836"/>
          </a:solidFill>
          <a:ln>
            <a:solidFill>
              <a:srgbClr val="E31836"/>
            </a:solidFill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0" name="Shape 822">
            <a:extLst>
              <a:ext uri="{FF2B5EF4-FFF2-40B4-BE49-F238E27FC236}">
                <a16:creationId xmlns:a16="http://schemas.microsoft.com/office/drawing/2014/main" id="{885AB09C-5A42-45ED-AFA6-39602E2ABD81}"/>
              </a:ext>
            </a:extLst>
          </p:cNvPr>
          <p:cNvSpPr>
            <a:spLocks noChangeAspect="1"/>
          </p:cNvSpPr>
          <p:nvPr/>
        </p:nvSpPr>
        <p:spPr>
          <a:xfrm>
            <a:off x="931702" y="3076820"/>
            <a:ext cx="3080333" cy="2873335"/>
          </a:xfrm>
          <a:prstGeom prst="ellipse">
            <a:avLst/>
          </a:prstGeom>
          <a:noFill/>
          <a:ln w="19050" cap="flat" cmpd="sng">
            <a:solidFill>
              <a:srgbClr val="E3183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1" name="Shape 883">
            <a:extLst>
              <a:ext uri="{FF2B5EF4-FFF2-40B4-BE49-F238E27FC236}">
                <a16:creationId xmlns:a16="http://schemas.microsoft.com/office/drawing/2014/main" id="{2701061C-DDC6-4553-9D26-C9E57EC6AEDC}"/>
              </a:ext>
            </a:extLst>
          </p:cNvPr>
          <p:cNvSpPr txBox="1"/>
          <p:nvPr/>
        </p:nvSpPr>
        <p:spPr>
          <a:xfrm>
            <a:off x="4631493" y="2518784"/>
            <a:ext cx="3080333" cy="37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SOCIAL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LOCAL COUNCIL / MARKET LAYER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42" name="Shape 885">
            <a:extLst>
              <a:ext uri="{FF2B5EF4-FFF2-40B4-BE49-F238E27FC236}">
                <a16:creationId xmlns:a16="http://schemas.microsoft.com/office/drawing/2014/main" id="{D7DC9A9A-F7D9-493C-A6F7-7FA95FABA8C3}"/>
              </a:ext>
            </a:extLst>
          </p:cNvPr>
          <p:cNvSpPr txBox="1"/>
          <p:nvPr/>
        </p:nvSpPr>
        <p:spPr>
          <a:xfrm>
            <a:off x="8073906" y="2500105"/>
            <a:ext cx="3080333" cy="41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GEOFENCING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UNIT / NEIGHBORHOOD LAYER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43" name="Shape 826">
            <a:extLst>
              <a:ext uri="{FF2B5EF4-FFF2-40B4-BE49-F238E27FC236}">
                <a16:creationId xmlns:a16="http://schemas.microsoft.com/office/drawing/2014/main" id="{3A4DDDE4-347D-4BC6-B15C-276F321DE7FF}"/>
              </a:ext>
            </a:extLst>
          </p:cNvPr>
          <p:cNvSpPr txBox="1"/>
          <p:nvPr/>
        </p:nvSpPr>
        <p:spPr>
          <a:xfrm>
            <a:off x="1756637" y="2533578"/>
            <a:ext cx="1425600" cy="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SEARCH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NATIONAL LAYER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cxnSp>
        <p:nvCxnSpPr>
          <p:cNvPr id="44" name="Shape 889">
            <a:extLst>
              <a:ext uri="{FF2B5EF4-FFF2-40B4-BE49-F238E27FC236}">
                <a16:creationId xmlns:a16="http://schemas.microsoft.com/office/drawing/2014/main" id="{AE7C840D-D61A-46DE-A70B-57C525530995}"/>
              </a:ext>
            </a:extLst>
          </p:cNvPr>
          <p:cNvCxnSpPr>
            <a:cxnSpLocks/>
          </p:cNvCxnSpPr>
          <p:nvPr/>
        </p:nvCxnSpPr>
        <p:spPr>
          <a:xfrm>
            <a:off x="10253243" y="4152175"/>
            <a:ext cx="407169" cy="533436"/>
          </a:xfrm>
          <a:prstGeom prst="straightConnector1">
            <a:avLst/>
          </a:prstGeom>
          <a:noFill/>
          <a:ln w="19050" cap="flat" cmpd="sng">
            <a:solidFill>
              <a:srgbClr val="E31836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2DFFAF69-FBD8-4CF2-9A7A-4F8609F0F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043" y="3406390"/>
            <a:ext cx="1911485" cy="2126924"/>
          </a:xfrm>
          <a:prstGeom prst="rect">
            <a:avLst/>
          </a:prstGeom>
          <a:ln>
            <a:noFill/>
          </a:ln>
        </p:spPr>
      </p:pic>
      <p:grpSp>
        <p:nvGrpSpPr>
          <p:cNvPr id="46" name="Shape 886">
            <a:extLst>
              <a:ext uri="{FF2B5EF4-FFF2-40B4-BE49-F238E27FC236}">
                <a16:creationId xmlns:a16="http://schemas.microsoft.com/office/drawing/2014/main" id="{45818656-7114-44BF-A1A7-F656F1BB9011}"/>
              </a:ext>
            </a:extLst>
          </p:cNvPr>
          <p:cNvGrpSpPr/>
          <p:nvPr/>
        </p:nvGrpSpPr>
        <p:grpSpPr>
          <a:xfrm>
            <a:off x="9948255" y="3863368"/>
            <a:ext cx="317475" cy="317475"/>
            <a:chOff x="481850" y="1513650"/>
            <a:chExt cx="210600" cy="210600"/>
          </a:xfrm>
        </p:grpSpPr>
        <p:sp>
          <p:nvSpPr>
            <p:cNvPr id="47" name="Shape 887">
              <a:extLst>
                <a:ext uri="{FF2B5EF4-FFF2-40B4-BE49-F238E27FC236}">
                  <a16:creationId xmlns:a16="http://schemas.microsoft.com/office/drawing/2014/main" id="{B27CA064-325D-465B-9A76-CC19B92B9D92}"/>
                </a:ext>
              </a:extLst>
            </p:cNvPr>
            <p:cNvSpPr/>
            <p:nvPr/>
          </p:nvSpPr>
          <p:spPr>
            <a:xfrm>
              <a:off x="481850" y="1513650"/>
              <a:ext cx="210600" cy="210600"/>
            </a:xfrm>
            <a:prstGeom prst="ellipse">
              <a:avLst/>
            </a:prstGeom>
            <a:noFill/>
            <a:ln w="28575" cap="flat" cmpd="sng">
              <a:solidFill>
                <a:srgbClr val="E318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33" tIns="55433" rIns="55433" bIns="55433" anchor="ctr" anchorCtr="0">
              <a:noAutofit/>
            </a:bodyPr>
            <a:lstStyle/>
            <a:p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Shape 888">
              <a:extLst>
                <a:ext uri="{FF2B5EF4-FFF2-40B4-BE49-F238E27FC236}">
                  <a16:creationId xmlns:a16="http://schemas.microsoft.com/office/drawing/2014/main" id="{03950216-BB8A-4794-AB73-2FB7A70867CB}"/>
                </a:ext>
              </a:extLst>
            </p:cNvPr>
            <p:cNvSpPr/>
            <p:nvPr/>
          </p:nvSpPr>
          <p:spPr>
            <a:xfrm>
              <a:off x="553250" y="1585050"/>
              <a:ext cx="67800" cy="67800"/>
            </a:xfrm>
            <a:prstGeom prst="ellipse">
              <a:avLst/>
            </a:prstGeom>
            <a:solidFill>
              <a:srgbClr val="E31836"/>
            </a:solidFill>
            <a:ln>
              <a:solidFill>
                <a:srgbClr val="E31836"/>
              </a:solidFill>
            </a:ln>
          </p:spPr>
          <p:txBody>
            <a:bodyPr spcFirstLastPara="1" wrap="square" lIns="55433" tIns="55433" rIns="55433" bIns="55433" anchor="ctr" anchorCtr="0">
              <a:noAutofit/>
            </a:bodyPr>
            <a:lstStyle/>
            <a:p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49" name="Shape 821">
            <a:extLst>
              <a:ext uri="{FF2B5EF4-FFF2-40B4-BE49-F238E27FC236}">
                <a16:creationId xmlns:a16="http://schemas.microsoft.com/office/drawing/2014/main" id="{97A540B9-FD01-4E13-8059-2DFD1A28F541}"/>
              </a:ext>
            </a:extLst>
          </p:cNvPr>
          <p:cNvSpPr txBox="1"/>
          <p:nvPr/>
        </p:nvSpPr>
        <p:spPr>
          <a:xfrm>
            <a:off x="9731270" y="4682858"/>
            <a:ext cx="2189313" cy="39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33" tIns="55433" rIns="55433" bIns="55433" anchor="ctr" anchorCtr="0"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Century Gothic"/>
                <a:cs typeface="Century Gothic"/>
                <a:sym typeface="Century Gothic"/>
              </a:rPr>
              <a:t>Stonegate Elementary School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venir Book" panose="02000503020000020003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454C647-55ED-4091-BD3C-B01909F7C594}"/>
              </a:ext>
            </a:extLst>
          </p:cNvPr>
          <p:cNvSpPr txBox="1">
            <a:spLocks/>
          </p:cNvSpPr>
          <p:nvPr/>
        </p:nvSpPr>
        <p:spPr>
          <a:xfrm>
            <a:off x="1969430" y="834158"/>
            <a:ext cx="9152697" cy="1249845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Digital Tactics </a:t>
            </a:r>
            <a:endParaRPr lang="en-US" sz="4800" b="0" dirty="0">
              <a:solidFill>
                <a:srgbClr val="015F9D"/>
              </a:solidFill>
              <a:latin typeface="Franklin Gothic Medium Cond Regular"/>
              <a:ea typeface="+mj-ea"/>
              <a:cs typeface="+mj-cs"/>
            </a:endParaRPr>
          </a:p>
        </p:txBody>
      </p:sp>
      <p:sp>
        <p:nvSpPr>
          <p:cNvPr id="51" name="Shape 385">
            <a:extLst>
              <a:ext uri="{FF2B5EF4-FFF2-40B4-BE49-F238E27FC236}">
                <a16:creationId xmlns:a16="http://schemas.microsoft.com/office/drawing/2014/main" id="{B24FB343-EFD1-4D5D-9E2A-D4165803A471}"/>
              </a:ext>
            </a:extLst>
          </p:cNvPr>
          <p:cNvSpPr/>
          <p:nvPr/>
        </p:nvSpPr>
        <p:spPr>
          <a:xfrm>
            <a:off x="774824" y="643871"/>
            <a:ext cx="1088209" cy="1088767"/>
          </a:xfrm>
          <a:prstGeom prst="rect">
            <a:avLst/>
          </a:pr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761970">
              <a:buClr>
                <a:srgbClr val="000000"/>
              </a:buClr>
              <a:defRPr/>
            </a:pPr>
            <a:endParaRPr sz="15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17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518D26C-E519-44CB-B00A-27EBB722C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318" r="1542" b="2211"/>
          <a:stretch/>
        </p:blipFill>
        <p:spPr>
          <a:xfrm>
            <a:off x="3151165" y="456409"/>
            <a:ext cx="5683348" cy="594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985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0446E4F-3D49-41C2-B09A-39CDF1A1CD14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accent1"/>
                </a:solidFill>
                <a:latin typeface="+mn-lt"/>
                <a:ea typeface="Tahoma" pitchFamily="34" charset="0"/>
                <a:cs typeface="Times New Roman" pitchFamily="18" charset="0"/>
              </a:defRPr>
            </a:lvl1pPr>
            <a:lvl2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5pPr>
            <a:lvl6pPr marL="457189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6pPr>
            <a:lvl7pPr marL="914377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7pPr>
            <a:lvl8pPr marL="1371566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8pPr>
            <a:lvl9pPr marL="1828754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500" b="1" i="0" u="none" strike="noStrike" kern="1200" cap="none" spc="0" normalizeH="0" baseline="0" noProof="0" dirty="0">
              <a:ln>
                <a:noFill/>
              </a:ln>
              <a:solidFill>
                <a:srgbClr val="015F9D"/>
              </a:solidFill>
              <a:effectLst/>
              <a:uLnTx/>
              <a:uFillTx/>
              <a:latin typeface="Franklin Gothic Medium Cond Regular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864F7B-ADBE-4E9E-814B-F324A5C9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46262"/>
            <a:ext cx="10515600" cy="2852737"/>
          </a:xfrm>
        </p:spPr>
        <p:txBody>
          <a:bodyPr>
            <a:noAutofit/>
          </a:bodyPr>
          <a:lstStyle/>
          <a:p>
            <a:pPr algn="ctr"/>
            <a:r>
              <a:rPr lang="en-US" sz="28700" b="1" dirty="0">
                <a:solidFill>
                  <a:srgbClr val="015F9D"/>
                </a:solidFill>
                <a:latin typeface="Franklin Gothic Medium Cond Regular"/>
              </a:rPr>
              <a:t>41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07EC4B-7CA5-456F-B142-62517A5A9ACA}"/>
              </a:ext>
            </a:extLst>
          </p:cNvPr>
          <p:cNvSpPr txBox="1">
            <a:spLocks/>
          </p:cNvSpPr>
          <p:nvPr/>
        </p:nvSpPr>
        <p:spPr>
          <a:xfrm>
            <a:off x="704850" y="365125"/>
            <a:ext cx="1064895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j-ea"/>
                <a:cs typeface="+mj-cs"/>
              </a:rPr>
              <a:t>Average Age of New Cub Parents…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4E12227-9901-4BC3-B69E-60296C48B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3" y="5264471"/>
            <a:ext cx="2578842" cy="13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92258F-9F98-4332-B248-C44048D45F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10835" r="8545" b="5397"/>
          <a:stretch/>
        </p:blipFill>
        <p:spPr>
          <a:xfrm>
            <a:off x="0" y="0"/>
            <a:ext cx="12192000" cy="67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6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cub scout logo">
            <a:extLst>
              <a:ext uri="{FF2B5EF4-FFF2-40B4-BE49-F238E27FC236}">
                <a16:creationId xmlns:a16="http://schemas.microsoft.com/office/drawing/2014/main" id="{5312A226-F693-4DF7-8697-1CAD4ADB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56" y="1807812"/>
            <a:ext cx="4347028" cy="434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rgbClr val="015F9D"/>
                </a:solidFill>
                <a:latin typeface="Franklin Gothic Medium Cond Regular"/>
              </a:rPr>
              <a:t>Cub Scouting Media 2018</a:t>
            </a:r>
            <a:br>
              <a:rPr lang="en-US" sz="4800" dirty="0">
                <a:solidFill>
                  <a:srgbClr val="015F9D"/>
                </a:solidFill>
                <a:latin typeface="Franklin Gothic Medium Cond Regular"/>
              </a:rPr>
            </a:br>
            <a:br>
              <a:rPr lang="en-US" sz="4800" dirty="0">
                <a:solidFill>
                  <a:srgbClr val="015F9D"/>
                </a:solidFill>
                <a:latin typeface="Franklin Gothic Medium Cond Regular"/>
              </a:rPr>
            </a:br>
            <a:br>
              <a:rPr lang="en-US" sz="4800" dirty="0">
                <a:solidFill>
                  <a:srgbClr val="015F9D"/>
                </a:solidFill>
                <a:latin typeface="Franklin Gothic Medium Cond Regular"/>
              </a:rPr>
            </a:br>
            <a:br>
              <a:rPr lang="en-US" sz="4800" dirty="0">
                <a:solidFill>
                  <a:srgbClr val="015F9D"/>
                </a:solidFill>
                <a:latin typeface="Franklin Gothic Medium Cond Regular"/>
              </a:rPr>
            </a:br>
            <a:r>
              <a:rPr lang="en-US" sz="4800" dirty="0">
                <a:solidFill>
                  <a:srgbClr val="015F9D"/>
                </a:solidFill>
                <a:latin typeface="Franklin Gothic Medium Cond Regular"/>
              </a:rPr>
              <a:t>- 3,119  Geofences</a:t>
            </a:r>
            <a:br>
              <a:rPr lang="en-US" sz="4800" dirty="0">
                <a:solidFill>
                  <a:srgbClr val="015F9D"/>
                </a:solidFill>
                <a:latin typeface="Franklin Gothic Medium Cond Regular"/>
              </a:rPr>
            </a:br>
            <a:br>
              <a:rPr lang="en-US" sz="2800" dirty="0">
                <a:solidFill>
                  <a:srgbClr val="015F9D"/>
                </a:solidFill>
                <a:latin typeface="Franklin Gothic Medium Cond Regular"/>
              </a:rPr>
            </a:br>
            <a:r>
              <a:rPr lang="en-US" sz="4800" dirty="0">
                <a:solidFill>
                  <a:srgbClr val="015F9D"/>
                </a:solidFill>
                <a:latin typeface="Franklin Gothic Medium Cond Regular"/>
              </a:rPr>
              <a:t>- Across 20 Councils</a:t>
            </a:r>
          </a:p>
        </p:txBody>
      </p:sp>
    </p:spTree>
    <p:extLst>
      <p:ext uri="{BB962C8B-B14F-4D97-AF65-F5344CB8AC3E}">
        <p14:creationId xmlns:p14="http://schemas.microsoft.com/office/powerpoint/2010/main" val="3171745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D8F09A74-A088-4C6C-B910-F108694DE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356851" y="130316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2720453"/>
            <a:ext cx="7199320" cy="3049310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pPr lvl="0"/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Geofenced units on average recruited </a:t>
            </a:r>
            <a:r>
              <a:rPr lang="en-US" sz="8900" b="1" dirty="0">
                <a:solidFill>
                  <a:srgbClr val="015F9D"/>
                </a:solidFill>
                <a:latin typeface="Franklin Gothic Medium Cond Regular"/>
              </a:rPr>
              <a:t>+</a:t>
            </a:r>
            <a:r>
              <a:rPr lang="en-US" sz="9800" b="1" dirty="0">
                <a:solidFill>
                  <a:srgbClr val="015F9D"/>
                </a:solidFill>
                <a:latin typeface="Franklin Gothic Medium Cond Regular"/>
              </a:rPr>
              <a:t>7.43% </a:t>
            </a:r>
            <a:r>
              <a:rPr lang="en-US" sz="9800" dirty="0">
                <a:solidFill>
                  <a:srgbClr val="015F9D"/>
                </a:solidFill>
                <a:latin typeface="Franklin Gothic Medium Cond Regular"/>
              </a:rPr>
              <a:t>MORE </a:t>
            </a:r>
            <a:br>
              <a:rPr lang="en-US" sz="4400" dirty="0">
                <a:solidFill>
                  <a:srgbClr val="015F9D"/>
                </a:solidFill>
                <a:latin typeface="Franklin Gothic Medium Cond Regular"/>
              </a:rPr>
            </a:b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new Cub Scouts than they did a year ago. </a:t>
            </a:r>
            <a:br>
              <a:rPr lang="en-US" sz="4000" dirty="0">
                <a:solidFill>
                  <a:srgbClr val="015F9D"/>
                </a:solidFill>
                <a:latin typeface="Franklin Gothic Medium Cond Regular"/>
              </a:rPr>
            </a:br>
            <a:endParaRPr lang="en-US" sz="4000" dirty="0">
              <a:solidFill>
                <a:srgbClr val="015F9D"/>
              </a:solidFill>
              <a:latin typeface="Franklin Gothic Medium Cond Regular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7693FB9-BC12-41D4-8475-9A786E6C1AA9}"/>
              </a:ext>
            </a:extLst>
          </p:cNvPr>
          <p:cNvSpPr/>
          <p:nvPr/>
        </p:nvSpPr>
        <p:spPr>
          <a:xfrm rot="10800000">
            <a:off x="9110260" y="3617406"/>
            <a:ext cx="1688123" cy="215235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Image result for cub scout logo">
            <a:extLst>
              <a:ext uri="{FF2B5EF4-FFF2-40B4-BE49-F238E27FC236}">
                <a16:creationId xmlns:a16="http://schemas.microsoft.com/office/drawing/2014/main" id="{EC1284A5-C1A0-47FB-A666-65D74D69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8" y="1270364"/>
            <a:ext cx="1688123" cy="16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622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D8F09A74-A088-4C6C-B910-F108694DE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329161" y="213829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8" y="2377439"/>
            <a:ext cx="7484012" cy="286980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Non-fenced units within those same councils were </a:t>
            </a:r>
            <a:r>
              <a:rPr lang="en-US" sz="4000" dirty="0">
                <a:solidFill>
                  <a:srgbClr val="FF0000"/>
                </a:solidFill>
                <a:latin typeface="Franklin Gothic Medium Cond Regular"/>
              </a:rPr>
              <a:t>DOWN</a:t>
            </a: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 an average of -</a:t>
            </a:r>
            <a:r>
              <a:rPr lang="en-US" sz="4000" dirty="0">
                <a:solidFill>
                  <a:srgbClr val="FF0000"/>
                </a:solidFill>
                <a:latin typeface="Franklin Gothic Medium Cond Regular"/>
              </a:rPr>
              <a:t>9.12% </a:t>
            </a: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in new Cub Scouts recruited</a:t>
            </a:r>
            <a:r>
              <a:rPr lang="en-US" sz="4800" dirty="0"/>
              <a:t>.</a:t>
            </a:r>
            <a:endParaRPr lang="en-US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4D2CD8C-4B66-4FA2-9580-C6A28E0193B8}"/>
              </a:ext>
            </a:extLst>
          </p:cNvPr>
          <p:cNvSpPr/>
          <p:nvPr/>
        </p:nvSpPr>
        <p:spPr>
          <a:xfrm>
            <a:off x="9319958" y="1604050"/>
            <a:ext cx="1688123" cy="21523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cub scout logo">
            <a:extLst>
              <a:ext uri="{FF2B5EF4-FFF2-40B4-BE49-F238E27FC236}">
                <a16:creationId xmlns:a16="http://schemas.microsoft.com/office/drawing/2014/main" id="{310A437E-81B9-4EDF-AEE2-A5950563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72" y="3921648"/>
            <a:ext cx="1688123" cy="16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50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D8F09A74-A088-4C6C-B910-F108694DE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329161" y="213829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2583543"/>
            <a:ext cx="9105571" cy="286065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There was an average </a:t>
            </a:r>
            <a:r>
              <a:rPr lang="en-US" sz="4400" b="1" dirty="0">
                <a:solidFill>
                  <a:srgbClr val="015F9D"/>
                </a:solidFill>
                <a:latin typeface="Franklin Gothic Medium Cond Regular"/>
              </a:rPr>
              <a:t>16.55%</a:t>
            </a:r>
            <a:r>
              <a:rPr lang="en-US" sz="4000" b="1" dirty="0">
                <a:solidFill>
                  <a:srgbClr val="015F9D"/>
                </a:solidFill>
                <a:latin typeface="Franklin Gothic Medium Cond Regular"/>
              </a:rPr>
              <a:t> </a:t>
            </a: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difference between units that were geofenced, versus those that were not geofenced.</a:t>
            </a:r>
            <a:br>
              <a:rPr lang="en-US" sz="4000" dirty="0">
                <a:solidFill>
                  <a:srgbClr val="015F9D"/>
                </a:solidFill>
                <a:latin typeface="Franklin Gothic Medium Cond Regular"/>
              </a:rPr>
            </a:br>
            <a:endParaRPr lang="en-US" sz="4000" dirty="0">
              <a:solidFill>
                <a:srgbClr val="015F9D"/>
              </a:solidFill>
              <a:latin typeface="Franklin Gothic Medium Con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47935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D8F09A74-A088-4C6C-B910-F108694DE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329161" y="213829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3126683"/>
            <a:ext cx="9608233" cy="306675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Single-unit events performed </a:t>
            </a:r>
            <a:r>
              <a:rPr lang="en-US" sz="4000" u="sng" dirty="0">
                <a:solidFill>
                  <a:srgbClr val="015F9D"/>
                </a:solidFill>
                <a:latin typeface="Franklin Gothic Medium Cond Regular"/>
              </a:rPr>
              <a:t>better</a:t>
            </a: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 than events with multiple-unit events.</a:t>
            </a:r>
            <a:br>
              <a:rPr lang="en-US" sz="4000" dirty="0">
                <a:solidFill>
                  <a:srgbClr val="015F9D"/>
                </a:solidFill>
                <a:latin typeface="Franklin Gothic Medium Cond Regular"/>
              </a:rPr>
            </a:br>
            <a:endParaRPr lang="en-US" sz="4000" dirty="0">
              <a:solidFill>
                <a:srgbClr val="015F9D"/>
              </a:solidFill>
              <a:latin typeface="Franklin Gothic Medium Cond Regular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1939634-AA5B-4CD4-973E-0DB5503057AA}"/>
              </a:ext>
            </a:extLst>
          </p:cNvPr>
          <p:cNvSpPr txBox="1">
            <a:spLocks/>
          </p:cNvSpPr>
          <p:nvPr/>
        </p:nvSpPr>
        <p:spPr>
          <a:xfrm>
            <a:off x="2011680" y="664561"/>
            <a:ext cx="9608233" cy="11797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j-ea"/>
                <a:cs typeface="+mj-cs"/>
              </a:rPr>
              <a:t>Data also showed that….</a:t>
            </a:r>
          </a:p>
        </p:txBody>
      </p:sp>
    </p:spTree>
    <p:extLst>
      <p:ext uri="{BB962C8B-B14F-4D97-AF65-F5344CB8AC3E}">
        <p14:creationId xmlns:p14="http://schemas.microsoft.com/office/powerpoint/2010/main" val="2221734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facebook logo">
            <a:extLst>
              <a:ext uri="{FF2B5EF4-FFF2-40B4-BE49-F238E27FC236}">
                <a16:creationId xmlns:a16="http://schemas.microsoft.com/office/drawing/2014/main" id="{D8F09A74-A088-4C6C-B910-F108694DE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329161" y="213829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95" y="2882685"/>
            <a:ext cx="10848813" cy="282879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Geofenced events held at schools performed the </a:t>
            </a:r>
            <a:r>
              <a:rPr lang="en-US" sz="4000" b="1" dirty="0">
                <a:solidFill>
                  <a:srgbClr val="015F9D"/>
                </a:solidFill>
                <a:latin typeface="Franklin Gothic Medium Cond Regular"/>
              </a:rPr>
              <a:t>best</a:t>
            </a:r>
            <a:r>
              <a:rPr lang="en-US" sz="4000" dirty="0">
                <a:solidFill>
                  <a:srgbClr val="015F9D"/>
                </a:solidFill>
                <a:latin typeface="Franklin Gothic Medium Cond Regular"/>
              </a:rPr>
              <a:t>, followed events in parks and lastly by events at churches. 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7D5BE0A-DDF6-4E2B-92CC-5362CF157DFD}"/>
              </a:ext>
            </a:extLst>
          </p:cNvPr>
          <p:cNvSpPr txBox="1">
            <a:spLocks/>
          </p:cNvSpPr>
          <p:nvPr/>
        </p:nvSpPr>
        <p:spPr>
          <a:xfrm>
            <a:off x="2011680" y="664561"/>
            <a:ext cx="9608233" cy="11797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j-ea"/>
                <a:cs typeface="+mj-cs"/>
              </a:rPr>
              <a:t>Data also showed that….</a:t>
            </a:r>
          </a:p>
        </p:txBody>
      </p:sp>
    </p:spTree>
    <p:extLst>
      <p:ext uri="{BB962C8B-B14F-4D97-AF65-F5344CB8AC3E}">
        <p14:creationId xmlns:p14="http://schemas.microsoft.com/office/powerpoint/2010/main" val="1585090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ED2EA4-91C2-413A-B40E-3216A4BE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1" y="5747131"/>
            <a:ext cx="9615379" cy="80617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US" sz="2800" dirty="0">
                <a:solidFill>
                  <a:srgbClr val="015F9D"/>
                </a:solidFill>
                <a:latin typeface="Franklin Gothic Medium Cond Regular"/>
              </a:rPr>
              <a:t>$1 a day per unit</a:t>
            </a:r>
          </a:p>
        </p:txBody>
      </p:sp>
      <p:pic>
        <p:nvPicPr>
          <p:cNvPr id="9218" name="Picture 2" descr="Image result for 1 dollar logo">
            <a:extLst>
              <a:ext uri="{FF2B5EF4-FFF2-40B4-BE49-F238E27FC236}">
                <a16:creationId xmlns:a16="http://schemas.microsoft.com/office/drawing/2014/main" id="{7B1B7243-7084-4DB9-A4AA-51056A62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67" y="622681"/>
            <a:ext cx="50863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88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DC3A-0590-4604-9B6F-F6B47AC18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015F9D"/>
                </a:solidFill>
                <a:latin typeface="Franklin Gothic Medium Cond Regular"/>
              </a:rPr>
              <a:t>Facebook</a:t>
            </a:r>
            <a:br>
              <a:rPr lang="en-US" dirty="0">
                <a:solidFill>
                  <a:srgbClr val="015F9D"/>
                </a:solidFill>
                <a:latin typeface="Franklin Gothic Medium Cond Regular"/>
              </a:rPr>
            </a:br>
            <a:r>
              <a:rPr lang="en-US" dirty="0">
                <a:solidFill>
                  <a:srgbClr val="015F9D"/>
                </a:solidFill>
                <a:latin typeface="Franklin Gothic Medium Cond Regular"/>
              </a:rPr>
              <a:t>Events &amp; Geofencing</a:t>
            </a:r>
            <a:endParaRPr lang="en-US" dirty="0"/>
          </a:p>
        </p:txBody>
      </p:sp>
      <p:pic>
        <p:nvPicPr>
          <p:cNvPr id="4" name="Picture 3" descr="Image result for facebook logo">
            <a:extLst>
              <a:ext uri="{FF2B5EF4-FFF2-40B4-BE49-F238E27FC236}">
                <a16:creationId xmlns:a16="http://schemas.microsoft.com/office/drawing/2014/main" id="{45D15A2B-8D53-4264-8BF4-FB603A5D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7" y="468977"/>
            <a:ext cx="3539066" cy="35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052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DC2D17E-6F56-44AE-9DFD-5F62607CBC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015F9D"/>
                </a:solidFill>
                <a:latin typeface="Franklin Gothic Medium Cond Regular"/>
              </a:rPr>
              <a:t>It’s simple.</a:t>
            </a:r>
          </a:p>
        </p:txBody>
      </p:sp>
    </p:spTree>
    <p:extLst>
      <p:ext uri="{BB962C8B-B14F-4D97-AF65-F5344CB8AC3E}">
        <p14:creationId xmlns:p14="http://schemas.microsoft.com/office/powerpoint/2010/main" val="354335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E581-9E9F-4BA8-9519-6B16B173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015F9D"/>
                </a:solidFill>
                <a:latin typeface="Franklin Gothic Medium Cond Regular"/>
              </a:rPr>
              <a:t>Top 3 Reasons They Joined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F84FD76-9F20-4C01-8BAE-605B8D82D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">
              <a:lnSpc>
                <a:spcPct val="150000"/>
              </a:lnSpc>
            </a:pPr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Develop Character</a:t>
            </a:r>
          </a:p>
          <a:p>
            <a:pPr fontAlgn="b">
              <a:lnSpc>
                <a:spcPct val="150000"/>
              </a:lnSpc>
            </a:pPr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Learn About Nature &amp; Outdoor Skills</a:t>
            </a:r>
          </a:p>
          <a:p>
            <a:pPr fontAlgn="b">
              <a:lnSpc>
                <a:spcPct val="150000"/>
              </a:lnSpc>
            </a:pPr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Build Self Confidence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C25E405-5393-42B6-8501-57CFBFDDE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3" y="5264471"/>
            <a:ext cx="2578842" cy="13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788C4-FDC7-470D-8F9F-9990AFBE83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81" b="6379"/>
          <a:stretch/>
        </p:blipFill>
        <p:spPr>
          <a:xfrm>
            <a:off x="-936526" y="0"/>
            <a:ext cx="14788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59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004D-05AD-4DF5-960C-2CEAFA56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FD009-C425-4235-8FE6-6FFD8020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8B297-995E-46CC-AB7F-0453E14A99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79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Create an Event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7F8AD0D2-5775-4E7D-81C5-6E9C90676F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r="2" b="2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69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9EDDC4-5D89-4ED5-80CB-ADCFC8E766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579" y="771735"/>
            <a:ext cx="5476842" cy="531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436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772C-E3F1-44E7-ADF0-0EE5956F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3101-F368-4E42-92AA-7210D671D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D6360-406F-4413-A1C0-937E5032D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1629" y="1"/>
            <a:ext cx="138952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F493-C439-45EA-B46F-710038F5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6B102-53CF-4273-AB35-5F4086D0A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D6EA5-CE87-4F07-8731-925C62EF6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4985" y="0"/>
            <a:ext cx="136019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3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Customize Your Event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14836129-9E44-4BF1-863C-1BD9F2F4F4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r="2" b="2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32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BC9C62-368E-425A-8510-9D18A102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00" y="100366"/>
            <a:ext cx="5778500" cy="6076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04D3D-7DA0-4399-9D68-EDD3B8BFA8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109" y="2767074"/>
            <a:ext cx="4124691" cy="372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691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7E9F-C3E3-497C-B1E3-87AB48C7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46EE9-34A7-4B4B-9180-1DC385041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B1FFD-B0B0-43D2-8456-9CA5AA14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533" y="1674"/>
            <a:ext cx="13830271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58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“Boost” the Event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1615B44B-370A-4532-817C-673699375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r="2" b="2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8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0446E4F-3D49-41C2-B09A-39CDF1A1CD14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accent1"/>
                </a:solidFill>
                <a:latin typeface="+mn-lt"/>
                <a:ea typeface="Tahoma" pitchFamily="34" charset="0"/>
                <a:cs typeface="Times New Roman" pitchFamily="18" charset="0"/>
              </a:defRPr>
            </a:lvl1pPr>
            <a:lvl2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5pPr>
            <a:lvl6pPr marL="457189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6pPr>
            <a:lvl7pPr marL="914377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7pPr>
            <a:lvl8pPr marL="1371566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8pPr>
            <a:lvl9pPr marL="1828754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500" b="1" i="0" u="none" strike="noStrike" kern="1200" cap="none" spc="0" normalizeH="0" baseline="0" noProof="0" dirty="0">
              <a:ln>
                <a:noFill/>
              </a:ln>
              <a:solidFill>
                <a:srgbClr val="015F9D"/>
              </a:solidFill>
              <a:effectLst/>
              <a:uLnTx/>
              <a:uFillTx/>
              <a:latin typeface="Franklin Gothic Medium Cond Regular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A2F028-EDFF-4F64-AAA2-D58BA61A6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65125"/>
            <a:ext cx="1064895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15F9D"/>
                </a:solidFill>
                <a:latin typeface="Franklin Gothic Medium Cond Regular"/>
              </a:rPr>
              <a:t>How Did You Hear About Scouting?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EFBB8-D6B8-46F5-BFB0-67EDCABA0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9950" cy="4351338"/>
          </a:xfrm>
        </p:spPr>
        <p:txBody>
          <a:bodyPr>
            <a:normAutofit/>
          </a:bodyPr>
          <a:lstStyle/>
          <a:p>
            <a:pPr marL="0" indent="0" fontAlgn="b">
              <a:lnSpc>
                <a:spcPct val="100000"/>
              </a:lnSpc>
              <a:buNone/>
            </a:pPr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24%  Flyer at school</a:t>
            </a:r>
          </a:p>
          <a:p>
            <a:pPr marL="0" indent="0" fontAlgn="b">
              <a:lnSpc>
                <a:spcPct val="100000"/>
              </a:lnSpc>
              <a:buNone/>
            </a:pPr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26%  Family or friends</a:t>
            </a:r>
          </a:p>
          <a:p>
            <a:pPr marL="0" indent="0" fontAlgn="b">
              <a:lnSpc>
                <a:spcPct val="100000"/>
              </a:lnSpc>
              <a:buNone/>
            </a:pPr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35%  Family member was/is a Scout</a:t>
            </a:r>
          </a:p>
          <a:p>
            <a:pPr marL="0" indent="0" fontAlgn="b">
              <a:lnSpc>
                <a:spcPct val="100000"/>
              </a:lnSpc>
              <a:buNone/>
            </a:pPr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10%  Saw Cub Scouts Around Town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B3B6FD9-DED9-421F-B320-927ED9CB6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3" y="5264471"/>
            <a:ext cx="2578842" cy="13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D752496-A183-4580-A9CA-ACD9B386DDB2}"/>
              </a:ext>
            </a:extLst>
          </p:cNvPr>
          <p:cNvSpPr/>
          <p:nvPr/>
        </p:nvSpPr>
        <p:spPr>
          <a:xfrm>
            <a:off x="6181351" y="5430342"/>
            <a:ext cx="1518834" cy="511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9FFDE-D3B8-4129-91C0-4829D2999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518" y="257419"/>
            <a:ext cx="4805363" cy="6192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690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Target Your Audience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440A071B-D300-4871-BE4F-5F2465A829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r="2" b="2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94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F3E9-F1C7-499C-891C-63B72722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86107-A74B-4088-82B6-7C6350BA3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2F438-9CF0-4305-B329-FEFE3D11D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1473" y="0"/>
            <a:ext cx="1500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Set the Geofence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1019763-AB04-4AFE-B141-07399419A6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r="2" b="2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1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D451-34C0-47A3-95F8-719FCBB8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245F-0FF8-4897-A49F-F763CE35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8B162-5E83-4CE0-9B77-EAEBBD1D6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993" y="681037"/>
            <a:ext cx="5921115" cy="562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51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6D1A-62C0-49F9-965B-09A223F6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19028-B361-41B6-93A6-2479552C9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71036-B90D-4F34-96A6-979568E6EA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605" y="365125"/>
            <a:ext cx="6333884" cy="649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19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7CCBF-2FFA-4B79-A826-10000DA10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3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1714501"/>
            <a:ext cx="4806184" cy="3637373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b="1" dirty="0">
                <a:solidFill>
                  <a:srgbClr val="015F9D"/>
                </a:solidFill>
                <a:latin typeface="Franklin Gothic Medium Cond Regular"/>
              </a:rPr>
              <a:t>You Can Get Even More Specific on Who Sees Your Event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96E7E1C-ADFB-4BDD-9D92-31DA9D0F9A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20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3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401D-3B47-49F0-8D59-6A5589F7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D74E1-9583-4770-A1C2-85F2EA8DA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07DD7-566C-4F41-A1C3-E4224148A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906" y="365125"/>
            <a:ext cx="5651292" cy="563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157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B6EA-D2C6-4245-AD44-09E3DF6C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BC35-6239-4B7C-8E44-945FA0E57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7EDC-B2C1-4DE8-A472-78F2DDFD3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895" y="681037"/>
            <a:ext cx="5621312" cy="567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89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BD7EC-EB46-446B-B60F-7179FF4A2F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1050" y="381000"/>
            <a:ext cx="11410950" cy="884238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015F9D"/>
                </a:solidFill>
                <a:latin typeface="Franklin Gothic Medium Cond Regular"/>
              </a:rPr>
              <a:t>Why did they leave?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441CBA0-5295-43DD-B257-689D88C43538}"/>
              </a:ext>
            </a:extLst>
          </p:cNvPr>
          <p:cNvSpPr txBox="1">
            <a:spLocks/>
          </p:cNvSpPr>
          <p:nvPr/>
        </p:nvSpPr>
        <p:spPr>
          <a:xfrm>
            <a:off x="838200" y="1673225"/>
            <a:ext cx="1102995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n-ea"/>
                <a:cs typeface="+mn-cs"/>
              </a:rPr>
              <a:t>44%  Meetings Not  Well Organized</a:t>
            </a: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n-ea"/>
                <a:cs typeface="+mn-cs"/>
              </a:rPr>
              <a:t>27%  Poor Leadership</a:t>
            </a: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n-ea"/>
                <a:cs typeface="+mn-cs"/>
              </a:rPr>
              <a:t>25%  Schedule Conflicts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n-ea"/>
                <a:cs typeface="+mn-cs"/>
              </a:rPr>
              <a:t>22%  Child no longer interested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n-ea"/>
                <a:cs typeface="+mn-cs"/>
              </a:rPr>
              <a:t>19%  Never contacted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B45370D-BD25-4498-A4A2-77907B084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3" y="5264471"/>
            <a:ext cx="2578842" cy="13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5DF3-9E51-4DF1-8556-03A13C8B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31E44-9C08-45DB-B31A-03C3013C6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05F8F-0AF1-472F-9B89-4C8FF078A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905" y="365125"/>
            <a:ext cx="5636302" cy="560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0399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Let’s Talk About $$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1D477A48-D21E-42CE-8FCE-84BABF9B1E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r="2" b="2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70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C75A7D-6913-4AD7-9960-016E6F93BD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929" y="974361"/>
            <a:ext cx="8784236" cy="464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724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D1FDAB0-88F8-418A-AE8D-97BEBC86D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005" y="643467"/>
            <a:ext cx="5523987" cy="557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657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CE3E8AE-8425-4B88-9696-C43CE48FF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230" y="643467"/>
            <a:ext cx="5681540" cy="557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6158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3455A4-E39B-4016-A8AF-3E80D0DC40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Clayton Moore">
            <a:extLst>
              <a:ext uri="{FF2B5EF4-FFF2-40B4-BE49-F238E27FC236}">
                <a16:creationId xmlns:a16="http://schemas.microsoft.com/office/drawing/2014/main" id="{F08ED1E4-FCE8-4D1E-A45F-9F9DA667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27127"/>
            <a:ext cx="5200650" cy="69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layton Moore">
            <a:extLst>
              <a:ext uri="{FF2B5EF4-FFF2-40B4-BE49-F238E27FC236}">
                <a16:creationId xmlns:a16="http://schemas.microsoft.com/office/drawing/2014/main" id="{D1D8CC25-90A0-44BE-BC2D-4F5D8125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4" y="0"/>
            <a:ext cx="7553325" cy="100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9623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rgbClr val="015F9D"/>
                </a:solidFill>
                <a:latin typeface="Franklin Gothic Medium Cond Regular"/>
                <a:ea typeface="+mj-ea"/>
                <a:cs typeface="+mj-cs"/>
              </a:rPr>
              <a:t>Discussion</a:t>
            </a:r>
          </a:p>
        </p:txBody>
      </p:sp>
      <p:pic>
        <p:nvPicPr>
          <p:cNvPr id="7" name="Picture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073CDBAB-BE16-4E1E-9606-E3EBF14BA8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r="2" b="2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4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0446E4F-3D49-41C2-B09A-39CDF1A1CD14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accent1"/>
                </a:solidFill>
                <a:latin typeface="+mn-lt"/>
                <a:ea typeface="Tahoma" pitchFamily="34" charset="0"/>
                <a:cs typeface="Times New Roman" pitchFamily="18" charset="0"/>
              </a:defRPr>
            </a:lvl1pPr>
            <a:lvl2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5pPr>
            <a:lvl6pPr marL="457189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6pPr>
            <a:lvl7pPr marL="914377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7pPr>
            <a:lvl8pPr marL="1371566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8pPr>
            <a:lvl9pPr marL="1828754" algn="l" rtl="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500" b="1" i="0" u="none" strike="noStrike" kern="1200" cap="none" spc="0" normalizeH="0" baseline="0" noProof="0" dirty="0">
              <a:ln>
                <a:noFill/>
              </a:ln>
              <a:solidFill>
                <a:srgbClr val="015F9D"/>
              </a:solidFill>
              <a:effectLst/>
              <a:uLnTx/>
              <a:uFillTx/>
              <a:latin typeface="Franklin Gothic Medium Cond Regular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864F7B-ADBE-4E9E-814B-F324A5C9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4318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19900" b="1" dirty="0">
                <a:solidFill>
                  <a:srgbClr val="015F9D"/>
                </a:solidFill>
                <a:latin typeface="Franklin Gothic Medium Cond Regular"/>
              </a:rPr>
              <a:t>1</a:t>
            </a:r>
            <a:endParaRPr lang="en-US" sz="199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A71A3D-1D95-4439-A1C4-9A4AA6C45201}"/>
              </a:ext>
            </a:extLst>
          </p:cNvPr>
          <p:cNvSpPr txBox="1">
            <a:spLocks/>
          </p:cNvSpPr>
          <p:nvPr/>
        </p:nvSpPr>
        <p:spPr>
          <a:xfrm>
            <a:off x="704850" y="365125"/>
            <a:ext cx="1064895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15F9D"/>
                </a:solidFill>
                <a:effectLst/>
                <a:uLnTx/>
                <a:uFillTx/>
                <a:latin typeface="Franklin Gothic Medium Cond Regular"/>
                <a:ea typeface="+mj-ea"/>
                <a:cs typeface="+mj-cs"/>
              </a:rPr>
              <a:t>No. of times they were asked to join?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B9635F1-2E44-4346-98E4-B78EB1E04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3" y="5264471"/>
            <a:ext cx="2578842" cy="13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D2E6D-DA36-4A3F-B16B-9F2544DB7F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1734">
            <a:off x="7202499" y="148929"/>
            <a:ext cx="4823199" cy="626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556D1-CFB7-4438-9EAE-60435E6A66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883">
            <a:off x="119870" y="213762"/>
            <a:ext cx="4515930" cy="582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58064-C444-428F-9075-D43009951F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354" y="1007525"/>
            <a:ext cx="4333790" cy="563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29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pple screen time productivity">
            <a:extLst>
              <a:ext uri="{FF2B5EF4-FFF2-40B4-BE49-F238E27FC236}">
                <a16:creationId xmlns:a16="http://schemas.microsoft.com/office/drawing/2014/main" id="{DE9EF4B3-C535-46EE-A76B-6EC62AEFD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912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oodoo Powerpoint Template">
  <a:themeElements>
    <a:clrScheme name="Voodoo Color">
      <a:dk1>
        <a:srgbClr val="222222"/>
      </a:dk1>
      <a:lt1>
        <a:srgbClr val="F7F7F7"/>
      </a:lt1>
      <a:dk2>
        <a:srgbClr val="222222"/>
      </a:dk2>
      <a:lt2>
        <a:srgbClr val="FEFF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926</Words>
  <Application>Microsoft Office PowerPoint</Application>
  <PresentationFormat>Widescreen</PresentationFormat>
  <Paragraphs>133</Paragraphs>
  <Slides>66</Slides>
  <Notes>24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66</vt:i4>
      </vt:variant>
    </vt:vector>
  </HeadingPairs>
  <TitlesOfParts>
    <vt:vector size="82" baseType="lpstr">
      <vt:lpstr>Arial</vt:lpstr>
      <vt:lpstr>Avenir Book</vt:lpstr>
      <vt:lpstr>Calibri</vt:lpstr>
      <vt:lpstr>Calibri Light</vt:lpstr>
      <vt:lpstr>Franklin Gothic Medium Cond</vt:lpstr>
      <vt:lpstr>Franklin Gothic Medium Cond Regular</vt:lpstr>
      <vt:lpstr>Montserrat</vt:lpstr>
      <vt:lpstr>Montserrat Black</vt:lpstr>
      <vt:lpstr>Open Sans</vt:lpstr>
      <vt:lpstr>Open Sans SemiBold</vt:lpstr>
      <vt:lpstr>1_Office Theme</vt:lpstr>
      <vt:lpstr>Office Theme</vt:lpstr>
      <vt:lpstr>5_Office Theme</vt:lpstr>
      <vt:lpstr>Voodoo Powerpoint Template</vt:lpstr>
      <vt:lpstr>2_Office Theme</vt:lpstr>
      <vt:lpstr>3_Office Theme</vt:lpstr>
      <vt:lpstr>PowerPoint Presentation</vt:lpstr>
      <vt:lpstr>2018 Joining Study</vt:lpstr>
      <vt:lpstr>41</vt:lpstr>
      <vt:lpstr>Top 3 Reasons They Joined</vt:lpstr>
      <vt:lpstr>How Did You Hear About Scouting?</vt:lpstr>
      <vt:lpstr>Why did they leave? </vt:lpstr>
      <vt:lpstr>1</vt:lpstr>
      <vt:lpstr>PowerPoint Presentation</vt:lpstr>
      <vt:lpstr>PowerPoint Presentation</vt:lpstr>
      <vt:lpstr>4</vt:lpstr>
      <vt:lpstr>It’s where parents are…</vt:lpstr>
      <vt:lpstr>Facebook</vt:lpstr>
      <vt:lpstr>Two-Thirds (68%) of All Americans are on Facebook</vt:lpstr>
      <vt:lpstr>75% visit the site at least once per day.</vt:lpstr>
      <vt:lpstr>No other platform comes close in size.</vt:lpstr>
      <vt:lpstr>43% of Adults Get Their News from Facebook. </vt:lpstr>
      <vt:lpstr>This is Where Our Customers Are</vt:lpstr>
      <vt:lpstr>PowerPoint Presentation</vt:lpstr>
      <vt:lpstr>PowerPoint Presentation</vt:lpstr>
      <vt:lpstr>How do we make this work for Scouting?</vt:lpstr>
      <vt:lpstr>PowerPoint Presentation</vt:lpstr>
      <vt:lpstr>PowerPoint Presentation</vt:lpstr>
      <vt:lpstr>It’s about your phone and the map….</vt:lpstr>
      <vt:lpstr>PowerPoint Presentation</vt:lpstr>
      <vt:lpstr>PowerPoint Presentation</vt:lpstr>
      <vt:lpstr>PowerPoint Presentation</vt:lpstr>
      <vt:lpstr>Facebook Events and Geofencing</vt:lpstr>
      <vt:lpstr>PowerPoint Presentation</vt:lpstr>
      <vt:lpstr>PowerPoint Presentation</vt:lpstr>
      <vt:lpstr>PowerPoint Presentation</vt:lpstr>
      <vt:lpstr>Cub Scouting Media 2018    - 3,119  Geofences  - Across 20 Councils</vt:lpstr>
      <vt:lpstr>Geofenced units on average recruited +7.43% MORE  new Cub Scouts than they did a year ago.  </vt:lpstr>
      <vt:lpstr>Non-fenced units within those same councils were DOWN an average of -9.12% in new Cub Scouts recruited.</vt:lpstr>
      <vt:lpstr>There was an average 16.55% difference between units that were geofenced, versus those that were not geofenced. </vt:lpstr>
      <vt:lpstr>Single-unit events performed better than events with multiple-unit events. </vt:lpstr>
      <vt:lpstr>Geofenced events held at schools performed the best, followed events in parks and lastly by events at churches.  </vt:lpstr>
      <vt:lpstr>$1 a day per unit</vt:lpstr>
      <vt:lpstr>Facebook Events &amp; Geofencing</vt:lpstr>
      <vt:lpstr>It’s simple.</vt:lpstr>
      <vt:lpstr>PowerPoint Presentation</vt:lpstr>
      <vt:lpstr>PowerPoint Presentation</vt:lpstr>
      <vt:lpstr>Create an Event</vt:lpstr>
      <vt:lpstr>PowerPoint Presentation</vt:lpstr>
      <vt:lpstr>PowerPoint Presentation</vt:lpstr>
      <vt:lpstr>PowerPoint Presentation</vt:lpstr>
      <vt:lpstr>Customize Your Event</vt:lpstr>
      <vt:lpstr>PowerPoint Presentation</vt:lpstr>
      <vt:lpstr>PowerPoint Presentation</vt:lpstr>
      <vt:lpstr>“Boost” the Event</vt:lpstr>
      <vt:lpstr>PowerPoint Presentation</vt:lpstr>
      <vt:lpstr>Target Your Audience</vt:lpstr>
      <vt:lpstr>PowerPoint Presentation</vt:lpstr>
      <vt:lpstr>Set the Geofence</vt:lpstr>
      <vt:lpstr>PowerPoint Presentation</vt:lpstr>
      <vt:lpstr>PowerPoint Presentation</vt:lpstr>
      <vt:lpstr>PowerPoint Presentation</vt:lpstr>
      <vt:lpstr>You Can Get Even More Specific on Who Sees Your Event</vt:lpstr>
      <vt:lpstr>PowerPoint Presentation</vt:lpstr>
      <vt:lpstr>PowerPoint Presentation</vt:lpstr>
      <vt:lpstr>PowerPoint Presentation</vt:lpstr>
      <vt:lpstr>Let’s Talk About $$</vt:lpstr>
      <vt:lpstr>PowerPoint Presentation</vt:lpstr>
      <vt:lpstr>PowerPoint Presentation</vt:lpstr>
      <vt:lpstr>PowerPoint Presentation</vt:lpstr>
      <vt:lpstr>PowerPoint Presentation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Ramsey</dc:creator>
  <cp:lastModifiedBy>Michael Ramsey</cp:lastModifiedBy>
  <cp:revision>1</cp:revision>
  <dcterms:created xsi:type="dcterms:W3CDTF">2019-06-13T18:21:17Z</dcterms:created>
  <dcterms:modified xsi:type="dcterms:W3CDTF">2019-06-14T13:33:27Z</dcterms:modified>
</cp:coreProperties>
</file>